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4"/>
  </p:sldMasterIdLst>
  <p:notesMasterIdLst>
    <p:notesMasterId r:id="rId18"/>
  </p:notesMasterIdLst>
  <p:sldIdLst>
    <p:sldId id="3825" r:id="rId5"/>
    <p:sldId id="3826" r:id="rId6"/>
    <p:sldId id="3828" r:id="rId7"/>
    <p:sldId id="3837" r:id="rId8"/>
    <p:sldId id="3838" r:id="rId9"/>
    <p:sldId id="3839" r:id="rId10"/>
    <p:sldId id="3840" r:id="rId11"/>
    <p:sldId id="3794" r:id="rId12"/>
    <p:sldId id="3832" r:id="rId13"/>
    <p:sldId id="3836" r:id="rId14"/>
    <p:sldId id="3835"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2DBD2-8C1D-49B0-9829-B0F69C63FEB2}" v="333" dt="2022-05-10T13:27:04.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2" d="100"/>
          <a:sy n="82" d="100"/>
        </p:scale>
        <p:origin x="672" y="77"/>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Highgate (student)" userId="00091a97-7fb7-4bb6-a019-047753d26f06" providerId="ADAL" clId="{D9E2DBD2-8C1D-49B0-9829-B0F69C63FEB2}"/>
    <pc:docChg chg="custSel addSld delSld modSld">
      <pc:chgData name="Ben Highgate (student)" userId="00091a97-7fb7-4bb6-a019-047753d26f06" providerId="ADAL" clId="{D9E2DBD2-8C1D-49B0-9829-B0F69C63FEB2}" dt="2022-05-10T13:27:04.368" v="505" actId="20577"/>
      <pc:docMkLst>
        <pc:docMk/>
      </pc:docMkLst>
      <pc:sldChg chg="addSp delSp modSp mod">
        <pc:chgData name="Ben Highgate (student)" userId="00091a97-7fb7-4bb6-a019-047753d26f06" providerId="ADAL" clId="{D9E2DBD2-8C1D-49B0-9829-B0F69C63FEB2}" dt="2022-05-10T13:09:47.389" v="56" actId="1076"/>
        <pc:sldMkLst>
          <pc:docMk/>
          <pc:sldMk cId="1813910725" sldId="3794"/>
        </pc:sldMkLst>
        <pc:spChg chg="mod">
          <ac:chgData name="Ben Highgate (student)" userId="00091a97-7fb7-4bb6-a019-047753d26f06" providerId="ADAL" clId="{D9E2DBD2-8C1D-49B0-9829-B0F69C63FEB2}" dt="2022-05-10T13:07:59.198" v="49" actId="1076"/>
          <ac:spMkLst>
            <pc:docMk/>
            <pc:sldMk cId="1813910725" sldId="3794"/>
            <ac:spMk id="2" creationId="{1D46624E-1256-4074-A302-8EFDA23D77BF}"/>
          </ac:spMkLst>
        </pc:spChg>
        <pc:spChg chg="del">
          <ac:chgData name="Ben Highgate (student)" userId="00091a97-7fb7-4bb6-a019-047753d26f06" providerId="ADAL" clId="{D9E2DBD2-8C1D-49B0-9829-B0F69C63FEB2}" dt="2022-05-10T13:07:41.152" v="44" actId="478"/>
          <ac:spMkLst>
            <pc:docMk/>
            <pc:sldMk cId="1813910725" sldId="3794"/>
            <ac:spMk id="5" creationId="{8FCFD254-68A8-4D88-9653-D6F0238D59BD}"/>
          </ac:spMkLst>
        </pc:spChg>
        <pc:spChg chg="del">
          <ac:chgData name="Ben Highgate (student)" userId="00091a97-7fb7-4bb6-a019-047753d26f06" providerId="ADAL" clId="{D9E2DBD2-8C1D-49B0-9829-B0F69C63FEB2}" dt="2022-05-10T13:07:44.481" v="46" actId="478"/>
          <ac:spMkLst>
            <pc:docMk/>
            <pc:sldMk cId="1813910725" sldId="3794"/>
            <ac:spMk id="6" creationId="{3905CD03-9B40-4AA4-B6AB-5B38436AB901}"/>
          </ac:spMkLst>
        </pc:spChg>
        <pc:spChg chg="add del mod">
          <ac:chgData name="Ben Highgate (student)" userId="00091a97-7fb7-4bb6-a019-047753d26f06" providerId="ADAL" clId="{D9E2DBD2-8C1D-49B0-9829-B0F69C63FEB2}" dt="2022-05-10T13:07:43.361" v="45" actId="478"/>
          <ac:spMkLst>
            <pc:docMk/>
            <pc:sldMk cId="1813910725" sldId="3794"/>
            <ac:spMk id="8" creationId="{0692B403-6580-A9AE-6D6E-F7A162D50365}"/>
          </ac:spMkLst>
        </pc:spChg>
        <pc:spChg chg="add del mod">
          <ac:chgData name="Ben Highgate (student)" userId="00091a97-7fb7-4bb6-a019-047753d26f06" providerId="ADAL" clId="{D9E2DBD2-8C1D-49B0-9829-B0F69C63FEB2}" dt="2022-05-10T13:07:45.495" v="47" actId="478"/>
          <ac:spMkLst>
            <pc:docMk/>
            <pc:sldMk cId="1813910725" sldId="3794"/>
            <ac:spMk id="10" creationId="{4C1335E6-BE62-4159-1E4C-C0CD8EF3CFAB}"/>
          </ac:spMkLst>
        </pc:spChg>
        <pc:picChg chg="add mod">
          <ac:chgData name="Ben Highgate (student)" userId="00091a97-7fb7-4bb6-a019-047753d26f06" providerId="ADAL" clId="{D9E2DBD2-8C1D-49B0-9829-B0F69C63FEB2}" dt="2022-05-10T13:09:47.389" v="56" actId="1076"/>
          <ac:picMkLst>
            <pc:docMk/>
            <pc:sldMk cId="1813910725" sldId="3794"/>
            <ac:picMk id="12" creationId="{DC9D25E9-7E74-6D5C-2038-FE864E0870DE}"/>
          </ac:picMkLst>
        </pc:picChg>
      </pc:sldChg>
      <pc:sldChg chg="modSp mod">
        <pc:chgData name="Ben Highgate (student)" userId="00091a97-7fb7-4bb6-a019-047753d26f06" providerId="ADAL" clId="{D9E2DBD2-8C1D-49B0-9829-B0F69C63FEB2}" dt="2022-05-10T13:05:42.421" v="1" actId="1076"/>
        <pc:sldMkLst>
          <pc:docMk/>
          <pc:sldMk cId="800962904" sldId="3825"/>
        </pc:sldMkLst>
        <pc:spChg chg="mod">
          <ac:chgData name="Ben Highgate (student)" userId="00091a97-7fb7-4bb6-a019-047753d26f06" providerId="ADAL" clId="{D9E2DBD2-8C1D-49B0-9829-B0F69C63FEB2}" dt="2022-05-10T13:05:29.302" v="0" actId="1076"/>
          <ac:spMkLst>
            <pc:docMk/>
            <pc:sldMk cId="800962904" sldId="3825"/>
            <ac:spMk id="2" creationId="{28B08836-40C5-46C2-81BA-21AA27176925}"/>
          </ac:spMkLst>
        </pc:spChg>
        <pc:spChg chg="mod">
          <ac:chgData name="Ben Highgate (student)" userId="00091a97-7fb7-4bb6-a019-047753d26f06" providerId="ADAL" clId="{D9E2DBD2-8C1D-49B0-9829-B0F69C63FEB2}" dt="2022-05-10T13:05:42.421" v="1" actId="1076"/>
          <ac:spMkLst>
            <pc:docMk/>
            <pc:sldMk cId="800962904" sldId="3825"/>
            <ac:spMk id="3" creationId="{72CC4EC4-809C-4FD2-AA20-009F08590DA6}"/>
          </ac:spMkLst>
        </pc:spChg>
      </pc:sldChg>
      <pc:sldChg chg="modSp mod">
        <pc:chgData name="Ben Highgate (student)" userId="00091a97-7fb7-4bb6-a019-047753d26f06" providerId="ADAL" clId="{D9E2DBD2-8C1D-49B0-9829-B0F69C63FEB2}" dt="2022-05-10T13:06:54.901" v="42" actId="20577"/>
        <pc:sldMkLst>
          <pc:docMk/>
          <pc:sldMk cId="55160260" sldId="3826"/>
        </pc:sldMkLst>
        <pc:spChg chg="mod">
          <ac:chgData name="Ben Highgate (student)" userId="00091a97-7fb7-4bb6-a019-047753d26f06" providerId="ADAL" clId="{D9E2DBD2-8C1D-49B0-9829-B0F69C63FEB2}" dt="2022-05-10T13:06:54.901" v="42" actId="20577"/>
          <ac:spMkLst>
            <pc:docMk/>
            <pc:sldMk cId="55160260" sldId="3826"/>
            <ac:spMk id="3" creationId="{869C3FD2-AF88-4EF1-AFB7-5D31BD5AA0BF}"/>
          </ac:spMkLst>
        </pc:spChg>
      </pc:sldChg>
      <pc:sldChg chg="del">
        <pc:chgData name="Ben Highgate (student)" userId="00091a97-7fb7-4bb6-a019-047753d26f06" providerId="ADAL" clId="{D9E2DBD2-8C1D-49B0-9829-B0F69C63FEB2}" dt="2022-05-10T13:07:29.116" v="43" actId="2696"/>
        <pc:sldMkLst>
          <pc:docMk/>
          <pc:sldMk cId="1791535643" sldId="3830"/>
        </pc:sldMkLst>
      </pc:sldChg>
      <pc:sldChg chg="addSp delSp modSp mod">
        <pc:chgData name="Ben Highgate (student)" userId="00091a97-7fb7-4bb6-a019-047753d26f06" providerId="ADAL" clId="{D9E2DBD2-8C1D-49B0-9829-B0F69C63FEB2}" dt="2022-05-10T13:27:04.368" v="505" actId="20577"/>
        <pc:sldMkLst>
          <pc:docMk/>
          <pc:sldMk cId="3942647457" sldId="3831"/>
        </pc:sldMkLst>
        <pc:spChg chg="mod">
          <ac:chgData name="Ben Highgate (student)" userId="00091a97-7fb7-4bb6-a019-047753d26f06" providerId="ADAL" clId="{D9E2DBD2-8C1D-49B0-9829-B0F69C63FEB2}" dt="2022-05-10T13:10:07.431" v="74" actId="20577"/>
          <ac:spMkLst>
            <pc:docMk/>
            <pc:sldMk cId="3942647457" sldId="3831"/>
            <ac:spMk id="2" creationId="{5F916DAA-1ACF-4343-A637-D55C4A5DE05B}"/>
          </ac:spMkLst>
        </pc:spChg>
        <pc:spChg chg="add del mod">
          <ac:chgData name="Ben Highgate (student)" userId="00091a97-7fb7-4bb6-a019-047753d26f06" providerId="ADAL" clId="{D9E2DBD2-8C1D-49B0-9829-B0F69C63FEB2}" dt="2022-05-10T13:20:45.575" v="334" actId="478"/>
          <ac:spMkLst>
            <pc:docMk/>
            <pc:sldMk cId="3942647457" sldId="3831"/>
            <ac:spMk id="3" creationId="{B0BE9547-5F3B-5C6A-7E63-92D4F1B444ED}"/>
          </ac:spMkLst>
        </pc:spChg>
        <pc:graphicFrameChg chg="mod">
          <ac:chgData name="Ben Highgate (student)" userId="00091a97-7fb7-4bb6-a019-047753d26f06" providerId="ADAL" clId="{D9E2DBD2-8C1D-49B0-9829-B0F69C63FEB2}" dt="2022-05-10T13:27:04.368" v="505" actId="20577"/>
          <ac:graphicFrameMkLst>
            <pc:docMk/>
            <pc:sldMk cId="3942647457" sldId="3831"/>
            <ac:graphicFrameMk id="4" creationId="{E246B7D8-C843-490A-A5BB-04DFA74A3D8D}"/>
          </ac:graphicFrameMkLst>
        </pc:graphicFrameChg>
      </pc:sldChg>
      <pc:sldChg chg="modSp mod">
        <pc:chgData name="Ben Highgate (student)" userId="00091a97-7fb7-4bb6-a019-047753d26f06" providerId="ADAL" clId="{D9E2DBD2-8C1D-49B0-9829-B0F69C63FEB2}" dt="2022-05-10T13:25:58.512" v="503" actId="20577"/>
        <pc:sldMkLst>
          <pc:docMk/>
          <pc:sldMk cId="543995561" sldId="3832"/>
        </pc:sldMkLst>
        <pc:spChg chg="mod">
          <ac:chgData name="Ben Highgate (student)" userId="00091a97-7fb7-4bb6-a019-047753d26f06" providerId="ADAL" clId="{D9E2DBD2-8C1D-49B0-9829-B0F69C63FEB2}" dt="2022-05-10T13:21:44.102" v="371" actId="20577"/>
          <ac:spMkLst>
            <pc:docMk/>
            <pc:sldMk cId="543995561" sldId="3832"/>
            <ac:spMk id="2" creationId="{F7CEB8CC-E887-4C39-A032-E3471EDC043E}"/>
          </ac:spMkLst>
        </pc:spChg>
        <pc:spChg chg="mod">
          <ac:chgData name="Ben Highgate (student)" userId="00091a97-7fb7-4bb6-a019-047753d26f06" providerId="ADAL" clId="{D9E2DBD2-8C1D-49B0-9829-B0F69C63FEB2}" dt="2022-05-10T13:25:58.512" v="503" actId="20577"/>
          <ac:spMkLst>
            <pc:docMk/>
            <pc:sldMk cId="543995561" sldId="3832"/>
            <ac:spMk id="3" creationId="{A4B28E79-36F1-4487-B6B6-7A33F5C3C0B2}"/>
          </ac:spMkLst>
        </pc:spChg>
        <pc:spChg chg="mod">
          <ac:chgData name="Ben Highgate (student)" userId="00091a97-7fb7-4bb6-a019-047753d26f06" providerId="ADAL" clId="{D9E2DBD2-8C1D-49B0-9829-B0F69C63FEB2}" dt="2022-05-10T13:25:54.093" v="498" actId="20577"/>
          <ac:spMkLst>
            <pc:docMk/>
            <pc:sldMk cId="543995561" sldId="3832"/>
            <ac:spMk id="4" creationId="{245DDB48-166A-4E16-B9DF-C5C6570A1BAD}"/>
          </ac:spMkLst>
        </pc:spChg>
      </pc:sldChg>
      <pc:sldChg chg="modSp new mod">
        <pc:chgData name="Ben Highgate (student)" userId="00091a97-7fb7-4bb6-a019-047753d26f06" providerId="ADAL" clId="{D9E2DBD2-8C1D-49B0-9829-B0F69C63FEB2}" dt="2022-05-10T13:22:02.336" v="404" actId="20577"/>
        <pc:sldMkLst>
          <pc:docMk/>
          <pc:sldMk cId="2807966838" sldId="3835"/>
        </pc:sldMkLst>
        <pc:spChg chg="mod">
          <ac:chgData name="Ben Highgate (student)" userId="00091a97-7fb7-4bb6-a019-047753d26f06" providerId="ADAL" clId="{D9E2DBD2-8C1D-49B0-9829-B0F69C63FEB2}" dt="2022-05-10T13:22:02.336" v="404" actId="20577"/>
          <ac:spMkLst>
            <pc:docMk/>
            <pc:sldMk cId="2807966838" sldId="3835"/>
            <ac:spMk id="2" creationId="{9DA323B9-4573-78D2-902F-838D2B881518}"/>
          </ac:spMkLst>
        </pc:spChg>
      </pc:sldChg>
      <pc:sldMasterChg chg="delSldLayout">
        <pc:chgData name="Ben Highgate (student)" userId="00091a97-7fb7-4bb6-a019-047753d26f06" providerId="ADAL" clId="{D9E2DBD2-8C1D-49B0-9829-B0F69C63FEB2}" dt="2022-05-10T13:07:29.116" v="43" actId="2696"/>
        <pc:sldMasterMkLst>
          <pc:docMk/>
          <pc:sldMasterMk cId="3384593350" sldId="2147483789"/>
        </pc:sldMasterMkLst>
        <pc:sldLayoutChg chg="del">
          <pc:chgData name="Ben Highgate (student)" userId="00091a97-7fb7-4bb6-a019-047753d26f06" providerId="ADAL" clId="{D9E2DBD2-8C1D-49B0-9829-B0F69C63FEB2}" dt="2022-05-10T13:07:29.116" v="43" actId="2696"/>
          <pc:sldLayoutMkLst>
            <pc:docMk/>
            <pc:sldMasterMk cId="3384593350" sldId="2147483789"/>
            <pc:sldLayoutMk cId="1610918852" sldId="214748380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E6878-3886-4DC6-8519-229FC7FF3FBC}"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8F4BE782-25F2-4FC4-AA24-9C047098D49C}">
      <dgm:prSet/>
      <dgm:spPr/>
      <dgm:t>
        <a:bodyPr/>
        <a:lstStyle/>
        <a:p>
          <a:r>
            <a:rPr lang="en-US" dirty="0"/>
            <a:t>The website</a:t>
          </a:r>
        </a:p>
      </dgm:t>
    </dgm:pt>
    <dgm:pt modelId="{994AA1D3-4C88-484C-9D97-D8C54DBE456F}" type="parTrans" cxnId="{B39FE17D-0E34-4FEE-BB40-689CD09AB725}">
      <dgm:prSet/>
      <dgm:spPr/>
      <dgm:t>
        <a:bodyPr/>
        <a:lstStyle/>
        <a:p>
          <a:endParaRPr lang="en-US"/>
        </a:p>
      </dgm:t>
    </dgm:pt>
    <dgm:pt modelId="{FF332215-DD4D-4B9E-9938-7D391E64D93B}" type="sibTrans" cxnId="{B39FE17D-0E34-4FEE-BB40-689CD09AB725}">
      <dgm:prSet/>
      <dgm:spPr/>
      <dgm:t>
        <a:bodyPr/>
        <a:lstStyle/>
        <a:p>
          <a:endParaRPr lang="en-US"/>
        </a:p>
      </dgm:t>
    </dgm:pt>
    <dgm:pt modelId="{A16BFD5E-78C4-4225-87A7-4BAC13C4176C}">
      <dgm:prSet/>
      <dgm:spPr/>
      <dgm:t>
        <a:bodyPr/>
        <a:lstStyle/>
        <a:p>
          <a:r>
            <a:rPr lang="en-US"/>
            <a:t>Project management</a:t>
          </a:r>
        </a:p>
      </dgm:t>
    </dgm:pt>
    <dgm:pt modelId="{33566512-EEB0-42F7-8759-B0AB7E18AB18}" type="parTrans" cxnId="{A5AB7CDF-AE7B-4A9F-BAA9-81B48BF0E710}">
      <dgm:prSet/>
      <dgm:spPr/>
      <dgm:t>
        <a:bodyPr/>
        <a:lstStyle/>
        <a:p>
          <a:endParaRPr lang="en-US"/>
        </a:p>
      </dgm:t>
    </dgm:pt>
    <dgm:pt modelId="{9EA14EB9-1408-499F-ACF7-891B1A9791CA}" type="sibTrans" cxnId="{A5AB7CDF-AE7B-4A9F-BAA9-81B48BF0E710}">
      <dgm:prSet/>
      <dgm:spPr/>
      <dgm:t>
        <a:bodyPr/>
        <a:lstStyle/>
        <a:p>
          <a:endParaRPr lang="en-US"/>
        </a:p>
      </dgm:t>
    </dgm:pt>
    <dgm:pt modelId="{108B2D9A-12C6-4FD0-8CD6-4AC039EA9BEB}">
      <dgm:prSet/>
      <dgm:spPr/>
      <dgm:t>
        <a:bodyPr/>
        <a:lstStyle/>
        <a:p>
          <a:r>
            <a:rPr lang="en-US"/>
            <a:t>Group Communication</a:t>
          </a:r>
        </a:p>
      </dgm:t>
    </dgm:pt>
    <dgm:pt modelId="{210B6AAB-B7FD-4587-8649-5DEC637AC323}" type="parTrans" cxnId="{77130457-B38C-4A5E-B182-48F10019A5D6}">
      <dgm:prSet/>
      <dgm:spPr/>
      <dgm:t>
        <a:bodyPr/>
        <a:lstStyle/>
        <a:p>
          <a:endParaRPr lang="en-US"/>
        </a:p>
      </dgm:t>
    </dgm:pt>
    <dgm:pt modelId="{F2BDB3A7-5E69-4070-8A72-7CB2F35CD58F}" type="sibTrans" cxnId="{77130457-B38C-4A5E-B182-48F10019A5D6}">
      <dgm:prSet/>
      <dgm:spPr/>
      <dgm:t>
        <a:bodyPr/>
        <a:lstStyle/>
        <a:p>
          <a:endParaRPr lang="en-US"/>
        </a:p>
      </dgm:t>
    </dgm:pt>
    <dgm:pt modelId="{6200D973-7952-4270-A21D-796AD24D6E62}">
      <dgm:prSet/>
      <dgm:spPr/>
      <dgm:t>
        <a:bodyPr/>
        <a:lstStyle/>
        <a:p>
          <a:r>
            <a:rPr lang="en-US"/>
            <a:t>Legal &amp; ethical considerations</a:t>
          </a:r>
        </a:p>
      </dgm:t>
    </dgm:pt>
    <dgm:pt modelId="{D055A486-5825-4EB4-BD8F-FD4649D23802}" type="parTrans" cxnId="{9948D74B-7E8E-43F3-A26F-04FA82A0A064}">
      <dgm:prSet/>
      <dgm:spPr/>
      <dgm:t>
        <a:bodyPr/>
        <a:lstStyle/>
        <a:p>
          <a:endParaRPr lang="en-US"/>
        </a:p>
      </dgm:t>
    </dgm:pt>
    <dgm:pt modelId="{FCB5F582-EAA6-4F1E-8F20-6B88281324FC}" type="sibTrans" cxnId="{9948D74B-7E8E-43F3-A26F-04FA82A0A064}">
      <dgm:prSet/>
      <dgm:spPr/>
      <dgm:t>
        <a:bodyPr/>
        <a:lstStyle/>
        <a:p>
          <a:endParaRPr lang="en-US"/>
        </a:p>
      </dgm:t>
    </dgm:pt>
    <dgm:pt modelId="{21F442A2-7A9F-438C-B07C-6F16090A98FE}" type="pres">
      <dgm:prSet presAssocID="{A5BE6878-3886-4DC6-8519-229FC7FF3FBC}" presName="matrix" presStyleCnt="0">
        <dgm:presLayoutVars>
          <dgm:chMax val="1"/>
          <dgm:dir/>
          <dgm:resizeHandles val="exact"/>
        </dgm:presLayoutVars>
      </dgm:prSet>
      <dgm:spPr/>
    </dgm:pt>
    <dgm:pt modelId="{5B7CBF72-81AE-4429-B0AF-08FC4C180403}" type="pres">
      <dgm:prSet presAssocID="{A5BE6878-3886-4DC6-8519-229FC7FF3FBC}" presName="diamond" presStyleLbl="bgShp" presStyleIdx="0" presStyleCnt="1"/>
      <dgm:spPr/>
    </dgm:pt>
    <dgm:pt modelId="{ED8AEF53-CF1F-4E01-91E1-223748F9DD28}" type="pres">
      <dgm:prSet presAssocID="{A5BE6878-3886-4DC6-8519-229FC7FF3FBC}" presName="quad1" presStyleLbl="node1" presStyleIdx="0" presStyleCnt="4">
        <dgm:presLayoutVars>
          <dgm:chMax val="0"/>
          <dgm:chPref val="0"/>
          <dgm:bulletEnabled val="1"/>
        </dgm:presLayoutVars>
      </dgm:prSet>
      <dgm:spPr/>
    </dgm:pt>
    <dgm:pt modelId="{ACDEB711-4560-4925-9DD5-C9767061D744}" type="pres">
      <dgm:prSet presAssocID="{A5BE6878-3886-4DC6-8519-229FC7FF3FBC}" presName="quad2" presStyleLbl="node1" presStyleIdx="1" presStyleCnt="4">
        <dgm:presLayoutVars>
          <dgm:chMax val="0"/>
          <dgm:chPref val="0"/>
          <dgm:bulletEnabled val="1"/>
        </dgm:presLayoutVars>
      </dgm:prSet>
      <dgm:spPr/>
    </dgm:pt>
    <dgm:pt modelId="{8661D26F-566D-49C0-BC4F-228BEC73B424}" type="pres">
      <dgm:prSet presAssocID="{A5BE6878-3886-4DC6-8519-229FC7FF3FBC}" presName="quad3" presStyleLbl="node1" presStyleIdx="2" presStyleCnt="4">
        <dgm:presLayoutVars>
          <dgm:chMax val="0"/>
          <dgm:chPref val="0"/>
          <dgm:bulletEnabled val="1"/>
        </dgm:presLayoutVars>
      </dgm:prSet>
      <dgm:spPr/>
    </dgm:pt>
    <dgm:pt modelId="{941D49D6-4293-4C0E-80A6-2CCBD359C680}" type="pres">
      <dgm:prSet presAssocID="{A5BE6878-3886-4DC6-8519-229FC7FF3FBC}" presName="quad4" presStyleLbl="node1" presStyleIdx="3" presStyleCnt="4">
        <dgm:presLayoutVars>
          <dgm:chMax val="0"/>
          <dgm:chPref val="0"/>
          <dgm:bulletEnabled val="1"/>
        </dgm:presLayoutVars>
      </dgm:prSet>
      <dgm:spPr/>
    </dgm:pt>
  </dgm:ptLst>
  <dgm:cxnLst>
    <dgm:cxn modelId="{76D8C916-1CD1-409E-BDA1-B7393B29378C}" type="presOf" srcId="{A16BFD5E-78C4-4225-87A7-4BAC13C4176C}" destId="{ACDEB711-4560-4925-9DD5-C9767061D744}" srcOrd="0" destOrd="0" presId="urn:microsoft.com/office/officeart/2005/8/layout/matrix3"/>
    <dgm:cxn modelId="{4DBF7636-680D-4FE2-AA4F-966F69F0FC8B}" type="presOf" srcId="{8F4BE782-25F2-4FC4-AA24-9C047098D49C}" destId="{ED8AEF53-CF1F-4E01-91E1-223748F9DD28}" srcOrd="0" destOrd="0" presId="urn:microsoft.com/office/officeart/2005/8/layout/matrix3"/>
    <dgm:cxn modelId="{E6DA363F-A52C-43A0-8A3C-ECED70E8C726}" type="presOf" srcId="{108B2D9A-12C6-4FD0-8CD6-4AC039EA9BEB}" destId="{8661D26F-566D-49C0-BC4F-228BEC73B424}" srcOrd="0" destOrd="0" presId="urn:microsoft.com/office/officeart/2005/8/layout/matrix3"/>
    <dgm:cxn modelId="{38C3C448-6466-4D09-A7DB-3DC24AF1AE66}" type="presOf" srcId="{6200D973-7952-4270-A21D-796AD24D6E62}" destId="{941D49D6-4293-4C0E-80A6-2CCBD359C680}" srcOrd="0" destOrd="0" presId="urn:microsoft.com/office/officeart/2005/8/layout/matrix3"/>
    <dgm:cxn modelId="{9948D74B-7E8E-43F3-A26F-04FA82A0A064}" srcId="{A5BE6878-3886-4DC6-8519-229FC7FF3FBC}" destId="{6200D973-7952-4270-A21D-796AD24D6E62}" srcOrd="3" destOrd="0" parTransId="{D055A486-5825-4EB4-BD8F-FD4649D23802}" sibTransId="{FCB5F582-EAA6-4F1E-8F20-6B88281324FC}"/>
    <dgm:cxn modelId="{77130457-B38C-4A5E-B182-48F10019A5D6}" srcId="{A5BE6878-3886-4DC6-8519-229FC7FF3FBC}" destId="{108B2D9A-12C6-4FD0-8CD6-4AC039EA9BEB}" srcOrd="2" destOrd="0" parTransId="{210B6AAB-B7FD-4587-8649-5DEC637AC323}" sibTransId="{F2BDB3A7-5E69-4070-8A72-7CB2F35CD58F}"/>
    <dgm:cxn modelId="{B39FE17D-0E34-4FEE-BB40-689CD09AB725}" srcId="{A5BE6878-3886-4DC6-8519-229FC7FF3FBC}" destId="{8F4BE782-25F2-4FC4-AA24-9C047098D49C}" srcOrd="0" destOrd="0" parTransId="{994AA1D3-4C88-484C-9D97-D8C54DBE456F}" sibTransId="{FF332215-DD4D-4B9E-9938-7D391E64D93B}"/>
    <dgm:cxn modelId="{240915B0-F65D-4EA5-A3F1-9A34849B1AF3}" type="presOf" srcId="{A5BE6878-3886-4DC6-8519-229FC7FF3FBC}" destId="{21F442A2-7A9F-438C-B07C-6F16090A98FE}" srcOrd="0" destOrd="0" presId="urn:microsoft.com/office/officeart/2005/8/layout/matrix3"/>
    <dgm:cxn modelId="{A5AB7CDF-AE7B-4A9F-BAA9-81B48BF0E710}" srcId="{A5BE6878-3886-4DC6-8519-229FC7FF3FBC}" destId="{A16BFD5E-78C4-4225-87A7-4BAC13C4176C}" srcOrd="1" destOrd="0" parTransId="{33566512-EEB0-42F7-8759-B0AB7E18AB18}" sibTransId="{9EA14EB9-1408-499F-ACF7-891B1A9791CA}"/>
    <dgm:cxn modelId="{3B752606-BB1F-4865-91C1-A073F26CAEE3}" type="presParOf" srcId="{21F442A2-7A9F-438C-B07C-6F16090A98FE}" destId="{5B7CBF72-81AE-4429-B0AF-08FC4C180403}" srcOrd="0" destOrd="0" presId="urn:microsoft.com/office/officeart/2005/8/layout/matrix3"/>
    <dgm:cxn modelId="{7AF24678-DE7B-4B49-9123-969CA6F256C2}" type="presParOf" srcId="{21F442A2-7A9F-438C-B07C-6F16090A98FE}" destId="{ED8AEF53-CF1F-4E01-91E1-223748F9DD28}" srcOrd="1" destOrd="0" presId="urn:microsoft.com/office/officeart/2005/8/layout/matrix3"/>
    <dgm:cxn modelId="{183FA792-F1F3-49D0-8004-67F2867B1B17}" type="presParOf" srcId="{21F442A2-7A9F-438C-B07C-6F16090A98FE}" destId="{ACDEB711-4560-4925-9DD5-C9767061D744}" srcOrd="2" destOrd="0" presId="urn:microsoft.com/office/officeart/2005/8/layout/matrix3"/>
    <dgm:cxn modelId="{04F8431F-6227-428A-9603-58038B728C74}" type="presParOf" srcId="{21F442A2-7A9F-438C-B07C-6F16090A98FE}" destId="{8661D26F-566D-49C0-BC4F-228BEC73B424}" srcOrd="3" destOrd="0" presId="urn:microsoft.com/office/officeart/2005/8/layout/matrix3"/>
    <dgm:cxn modelId="{37433C00-4F21-47C3-9489-1DF5A68408D2}" type="presParOf" srcId="{21F442A2-7A9F-438C-B07C-6F16090A98FE}" destId="{941D49D6-4293-4C0E-80A6-2CCBD359C68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pPr algn="ctr"/>
          <a:r>
            <a:rPr lang="en-GB" b="1" dirty="0"/>
            <a:t>Research</a:t>
          </a:r>
        </a:p>
        <a:p>
          <a:pPr algn="l"/>
          <a:r>
            <a:rPr lang="en-GB" dirty="0"/>
            <a:t>· </a:t>
          </a:r>
          <a:r>
            <a:rPr lang="en-US" dirty="0"/>
            <a:t>Brainstorming</a:t>
          </a:r>
        </a:p>
        <a:p>
          <a:pPr algn="l"/>
          <a:r>
            <a:rPr lang="en-GB" dirty="0"/>
            <a:t>·Target audience research</a:t>
          </a:r>
          <a:endParaRPr lang="en-US" dirty="0"/>
        </a:p>
        <a:p>
          <a:pPr algn="l"/>
          <a:r>
            <a:rPr lang="en-GB" dirty="0"/>
            <a:t>· D</a:t>
          </a:r>
          <a:r>
            <a:rPr lang="en-US" dirty="0" err="1"/>
            <a:t>esigning</a:t>
          </a:r>
          <a:r>
            <a:rPr lang="en-US" dirty="0"/>
            <a:t> of the website </a:t>
          </a:r>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pPr algn="ctr"/>
          <a:r>
            <a:rPr lang="en-US" b="1" i="0" u="none" dirty="0"/>
            <a:t>Planning</a:t>
          </a:r>
        </a:p>
        <a:p>
          <a:pPr algn="l"/>
          <a:r>
            <a:rPr lang="en-GB" b="1" i="0" u="none" dirty="0"/>
            <a:t>· </a:t>
          </a:r>
          <a:r>
            <a:rPr lang="en-US" b="0" i="0" u="none" dirty="0"/>
            <a:t>Delegation of tasks.</a:t>
          </a:r>
        </a:p>
        <a:p>
          <a:pPr algn="l"/>
          <a:r>
            <a:rPr lang="en-GB" b="0" i="0" u="none" dirty="0"/>
            <a:t>· Time management(</a:t>
          </a:r>
          <a:r>
            <a:rPr lang="en-GB" b="0" i="0" u="none" dirty="0" err="1"/>
            <a:t>gantt</a:t>
          </a:r>
          <a:r>
            <a:rPr lang="en-GB" b="0" i="0" u="none" dirty="0"/>
            <a:t> chart)</a:t>
          </a:r>
        </a:p>
        <a:p>
          <a:pPr algn="l"/>
          <a:r>
            <a:rPr lang="en-GB" b="0" i="0" u="none" dirty="0"/>
            <a:t>· To do list Trello</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dgm:spPr>
        <a:solidFill>
          <a:schemeClr val="accent4">
            <a:lumMod val="20000"/>
            <a:lumOff val="80000"/>
            <a:alpha val="90000"/>
          </a:schemeClr>
        </a:solidFill>
        <a:ln>
          <a:noFill/>
        </a:ln>
      </dgm:spPr>
      <dgm:t>
        <a:bodyPr/>
        <a:lstStyle/>
        <a:p>
          <a:pPr algn="ctr"/>
          <a:r>
            <a:rPr lang="en-US" b="1" dirty="0"/>
            <a:t>Development</a:t>
          </a:r>
          <a:r>
            <a:rPr lang="en-US" dirty="0"/>
            <a:t> </a:t>
          </a:r>
        </a:p>
        <a:p>
          <a:pPr algn="l"/>
          <a:r>
            <a:rPr lang="en-GB" dirty="0"/>
            <a:t>· HTML</a:t>
          </a:r>
        </a:p>
        <a:p>
          <a:pPr algn="l"/>
          <a:r>
            <a:rPr lang="en-GB" dirty="0"/>
            <a:t>· CSS </a:t>
          </a:r>
        </a:p>
        <a:p>
          <a:pPr algn="l"/>
          <a:r>
            <a:rPr lang="en-GB" dirty="0"/>
            <a:t>· JS</a:t>
          </a:r>
        </a:p>
        <a:p>
          <a:pPr algn="l"/>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6">
            <a:lumMod val="40000"/>
            <a:lumOff val="60000"/>
            <a:alpha val="90000"/>
          </a:schemeClr>
        </a:solidFill>
        <a:ln>
          <a:noFill/>
        </a:ln>
      </dgm:spPr>
      <dgm:t>
        <a:bodyPr/>
        <a:lstStyle/>
        <a:p>
          <a:pPr algn="ctr"/>
          <a:r>
            <a:rPr lang="en-US" b="1" dirty="0"/>
            <a:t>Combining the websites and testing</a:t>
          </a:r>
        </a:p>
        <a:p>
          <a:pPr algn="l"/>
          <a:r>
            <a:rPr lang="en-GB" b="1" dirty="0"/>
            <a:t>· </a:t>
          </a:r>
          <a:r>
            <a:rPr lang="en-GB" b="0" dirty="0" err="1"/>
            <a:t>Github</a:t>
          </a:r>
          <a:endParaRPr lang="en-GB" b="0" dirty="0"/>
        </a:p>
        <a:p>
          <a:pPr algn="l"/>
          <a:r>
            <a:rPr lang="en-GB" b="0" dirty="0"/>
            <a:t>· HTML validation</a:t>
          </a:r>
        </a:p>
        <a:p>
          <a:pPr algn="l"/>
          <a:r>
            <a:rPr lang="en-GB" b="0" dirty="0"/>
            <a:t>· CSS validation </a:t>
          </a:r>
        </a:p>
        <a:p>
          <a:pPr algn="l"/>
          <a:r>
            <a:rPr lang="en-GB" b="0" dirty="0"/>
            <a:t> · Black box test</a:t>
          </a:r>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6"/>
        </a:solidFill>
        <a:ln>
          <a:noFill/>
        </a:ln>
      </dgm:spPr>
      <dgm:t>
        <a:bodyPr/>
        <a:lstStyle/>
        <a:p>
          <a:r>
            <a:rPr lang="en-US"/>
            <a:t>4</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dgm:spPr/>
    </dgm:pt>
    <dgm:pt modelId="{9C3A7F13-9585-42DF-AD32-B56F82B123C8}" type="pres">
      <dgm:prSet presAssocID="{C54063C4-24CD-4834-9424-53756AE38C6B}" presName="sibTransNodeCircle" presStyleLbl="alignNode1" presStyleIdx="0" presStyleCnt="8">
        <dgm:presLayoutVars>
          <dgm:chMax val="0"/>
          <dgm:bulletEnabled/>
        </dgm:presLayoutVars>
      </dgm:prSet>
      <dgm:spPr/>
    </dgm:pt>
    <dgm:pt modelId="{923B2301-552B-45D2-9EF0-53A10AA17FC6}" type="pres">
      <dgm:prSet presAssocID="{198ACE8E-34F4-43E6-BB2E-1809B1CC58DC}" presName="bottomLine" presStyleLbl="alignNode1" presStyleIdx="1" presStyleCnt="8">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4"/>
      <dgm:spPr/>
    </dgm:pt>
    <dgm:pt modelId="{C08FC467-91FE-48BD-B243-273925C2B75A}" type="pres">
      <dgm:prSet presAssocID="{7DBF5CB5-29DD-4671-A0F3-981D48571500}" presName="sibTransNodeCircle" presStyleLbl="alignNode1" presStyleIdx="2" presStyleCnt="8">
        <dgm:presLayoutVars>
          <dgm:chMax val="0"/>
          <dgm:bulletEnabled/>
        </dgm:presLayoutVars>
      </dgm:prSet>
      <dgm:spPr/>
    </dgm:pt>
    <dgm:pt modelId="{DE393E47-CBB6-4D77-A342-C9AFD9FC8CB6}" type="pres">
      <dgm:prSet presAssocID="{0F6BA1FB-59E5-4F16-A7B4-1533BB1F09E4}" presName="bottomLine" presStyleLbl="alignNode1" presStyleIdx="3" presStyleCnt="8">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4">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4"/>
      <dgm:spPr/>
    </dgm:pt>
    <dgm:pt modelId="{4104A2F1-FB99-4C42-8067-46B8EEEC9610}" type="pres">
      <dgm:prSet presAssocID="{6088456C-4B73-4948-985C-DD954DEF44EF}" presName="sibTransNodeCircle" presStyleLbl="alignNode1" presStyleIdx="4" presStyleCnt="8">
        <dgm:presLayoutVars>
          <dgm:chMax val="0"/>
          <dgm:bulletEnabled/>
        </dgm:presLayoutVars>
      </dgm:prSet>
      <dgm:spPr/>
    </dgm:pt>
    <dgm:pt modelId="{2EB92C72-3528-4913-AFF6-FF0B4F338399}" type="pres">
      <dgm:prSet presAssocID="{1D096F01-AEA8-401D-8348-98E9A81F3CE0}" presName="bottomLine" presStyleLbl="alignNode1" presStyleIdx="5" presStyleCnt="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4">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4"/>
      <dgm:spPr/>
    </dgm:pt>
    <dgm:pt modelId="{AC6B335A-D8B4-46D8-93DE-B9EF1773F6AC}" type="pres">
      <dgm:prSet presAssocID="{C2728830-9A00-4764-A9F1-670DDF9E57B3}" presName="sibTransNodeCircle" presStyleLbl="alignNode1" presStyleIdx="6" presStyleCnt="8">
        <dgm:presLayoutVars>
          <dgm:chMax val="0"/>
          <dgm:bulletEnabled/>
        </dgm:presLayoutVars>
      </dgm:prSet>
      <dgm:spPr/>
    </dgm:pt>
    <dgm:pt modelId="{7B3E0A16-DB85-46CA-87D6-4D39F6DBFC52}" type="pres">
      <dgm:prSet presAssocID="{DE16CBB4-D3F4-44AD-8379-3A5D78B889D5}" presName="bottomLine" presStyleLbl="alignNode1" presStyleIdx="7" presStyleCnt="8">
        <dgm:presLayoutVars/>
      </dgm:prSet>
      <dgm:spPr>
        <a:ln>
          <a:solidFill>
            <a:schemeClr val="accent6">
              <a:lumMod val="40000"/>
              <a:lumOff val="60000"/>
            </a:schemeClr>
          </a:solidFill>
        </a:ln>
      </dgm:spPr>
    </dgm:pt>
    <dgm:pt modelId="{B80B8360-3897-45DE-BD0A-F9CCC9BAC34F}" type="pres">
      <dgm:prSet presAssocID="{DE16CBB4-D3F4-44AD-8379-3A5D78B889D5}" presName="nodeText" presStyleLbl="bgAccFollowNode1" presStyleIdx="3" presStyleCnt="4">
        <dgm:presLayoutVars>
          <dgm:bulletEnabled val="1"/>
        </dgm:presLayoutVars>
      </dgm:prSet>
      <dgm:spPr/>
    </dgm:pt>
  </dgm:ptLst>
  <dgm:cxnLst>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CBF72-81AE-4429-B0AF-08FC4C180403}">
      <dsp:nvSpPr>
        <dsp:cNvPr id="0" name=""/>
        <dsp:cNvSpPr/>
      </dsp:nvSpPr>
      <dsp:spPr>
        <a:xfrm>
          <a:off x="562743" y="0"/>
          <a:ext cx="5504687" cy="550468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AEF53-CF1F-4E01-91E1-223748F9DD28}">
      <dsp:nvSpPr>
        <dsp:cNvPr id="0" name=""/>
        <dsp:cNvSpPr/>
      </dsp:nvSpPr>
      <dsp:spPr>
        <a:xfrm>
          <a:off x="1085688" y="522945"/>
          <a:ext cx="2146828" cy="214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The website</a:t>
          </a:r>
        </a:p>
      </dsp:txBody>
      <dsp:txXfrm>
        <a:off x="1190488" y="627745"/>
        <a:ext cx="1937228" cy="1937228"/>
      </dsp:txXfrm>
    </dsp:sp>
    <dsp:sp modelId="{ACDEB711-4560-4925-9DD5-C9767061D744}">
      <dsp:nvSpPr>
        <dsp:cNvPr id="0" name=""/>
        <dsp:cNvSpPr/>
      </dsp:nvSpPr>
      <dsp:spPr>
        <a:xfrm>
          <a:off x="3397657" y="522945"/>
          <a:ext cx="2146828" cy="2146828"/>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Project management</a:t>
          </a:r>
        </a:p>
      </dsp:txBody>
      <dsp:txXfrm>
        <a:off x="3502457" y="627745"/>
        <a:ext cx="1937228" cy="1937228"/>
      </dsp:txXfrm>
    </dsp:sp>
    <dsp:sp modelId="{8661D26F-566D-49C0-BC4F-228BEC73B424}">
      <dsp:nvSpPr>
        <dsp:cNvPr id="0" name=""/>
        <dsp:cNvSpPr/>
      </dsp:nvSpPr>
      <dsp:spPr>
        <a:xfrm>
          <a:off x="1085688" y="2834914"/>
          <a:ext cx="2146828" cy="2146828"/>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Group Communication</a:t>
          </a:r>
        </a:p>
      </dsp:txBody>
      <dsp:txXfrm>
        <a:off x="1190488" y="2939714"/>
        <a:ext cx="1937228" cy="1937228"/>
      </dsp:txXfrm>
    </dsp:sp>
    <dsp:sp modelId="{941D49D6-4293-4C0E-80A6-2CCBD359C680}">
      <dsp:nvSpPr>
        <dsp:cNvPr id="0" name=""/>
        <dsp:cNvSpPr/>
      </dsp:nvSpPr>
      <dsp:spPr>
        <a:xfrm>
          <a:off x="3397657" y="2834914"/>
          <a:ext cx="2146828" cy="21468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Legal &amp; ethical considerations</a:t>
          </a:r>
        </a:p>
      </dsp:txBody>
      <dsp:txXfrm>
        <a:off x="3502457" y="2939714"/>
        <a:ext cx="1937228" cy="193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080" y="300128"/>
          <a:ext cx="2444055" cy="3421677"/>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GB" sz="1300" b="1" kern="1200" dirty="0"/>
            <a:t>Research</a:t>
          </a:r>
        </a:p>
        <a:p>
          <a:pPr marL="0" lvl="0" indent="0" algn="l" defTabSz="577850">
            <a:lnSpc>
              <a:spcPct val="90000"/>
            </a:lnSpc>
            <a:spcBef>
              <a:spcPct val="0"/>
            </a:spcBef>
            <a:spcAft>
              <a:spcPct val="35000"/>
            </a:spcAft>
            <a:buNone/>
          </a:pPr>
          <a:r>
            <a:rPr lang="en-GB" sz="1300" kern="1200" dirty="0"/>
            <a:t>· </a:t>
          </a:r>
          <a:r>
            <a:rPr lang="en-US" sz="1300" kern="1200" dirty="0"/>
            <a:t>Brainstorming</a:t>
          </a:r>
        </a:p>
        <a:p>
          <a:pPr marL="0" lvl="0" indent="0" algn="l" defTabSz="577850">
            <a:lnSpc>
              <a:spcPct val="90000"/>
            </a:lnSpc>
            <a:spcBef>
              <a:spcPct val="0"/>
            </a:spcBef>
            <a:spcAft>
              <a:spcPct val="35000"/>
            </a:spcAft>
            <a:buNone/>
          </a:pPr>
          <a:r>
            <a:rPr lang="en-GB" sz="1300" kern="1200" dirty="0"/>
            <a:t>·Target audience research</a:t>
          </a:r>
          <a:endParaRPr lang="en-US" sz="1300" kern="1200" dirty="0"/>
        </a:p>
        <a:p>
          <a:pPr marL="0" lvl="0" indent="0" algn="l" defTabSz="577850">
            <a:lnSpc>
              <a:spcPct val="90000"/>
            </a:lnSpc>
            <a:spcBef>
              <a:spcPct val="0"/>
            </a:spcBef>
            <a:spcAft>
              <a:spcPct val="35000"/>
            </a:spcAft>
            <a:buNone/>
          </a:pPr>
          <a:r>
            <a:rPr lang="en-GB" sz="1300" kern="1200" dirty="0"/>
            <a:t>· D</a:t>
          </a:r>
          <a:r>
            <a:rPr lang="en-US" sz="1300" kern="1200" dirty="0" err="1"/>
            <a:t>esigning</a:t>
          </a:r>
          <a:r>
            <a:rPr lang="en-US" sz="1300" kern="1200" dirty="0"/>
            <a:t> of the website </a:t>
          </a:r>
        </a:p>
      </dsp:txBody>
      <dsp:txXfrm>
        <a:off x="3080" y="1600365"/>
        <a:ext cx="2444055" cy="2053006"/>
      </dsp:txXfrm>
    </dsp:sp>
    <dsp:sp modelId="{9C3A7F13-9585-42DF-AD32-B56F82B123C8}">
      <dsp:nvSpPr>
        <dsp:cNvPr id="0" name=""/>
        <dsp:cNvSpPr/>
      </dsp:nvSpPr>
      <dsp:spPr>
        <a:xfrm>
          <a:off x="711856" y="642295"/>
          <a:ext cx="1026503" cy="1026503"/>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862184" y="792623"/>
        <a:ext cx="725847" cy="725847"/>
      </dsp:txXfrm>
    </dsp:sp>
    <dsp:sp modelId="{923B2301-552B-45D2-9EF0-53A10AA17FC6}">
      <dsp:nvSpPr>
        <dsp:cNvPr id="0" name=""/>
        <dsp:cNvSpPr/>
      </dsp:nvSpPr>
      <dsp:spPr>
        <a:xfrm>
          <a:off x="3080" y="3721733"/>
          <a:ext cx="244405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691541" y="300128"/>
          <a:ext cx="2444055" cy="342167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US" sz="1300" b="1" i="0" u="none" kern="1200" dirty="0"/>
            <a:t>Planning</a:t>
          </a:r>
        </a:p>
        <a:p>
          <a:pPr marL="0" lvl="0" indent="0" algn="l" defTabSz="577850">
            <a:lnSpc>
              <a:spcPct val="90000"/>
            </a:lnSpc>
            <a:spcBef>
              <a:spcPct val="0"/>
            </a:spcBef>
            <a:spcAft>
              <a:spcPct val="35000"/>
            </a:spcAft>
            <a:buNone/>
          </a:pPr>
          <a:r>
            <a:rPr lang="en-GB" sz="1300" b="1" i="0" u="none" kern="1200" dirty="0"/>
            <a:t>· </a:t>
          </a:r>
          <a:r>
            <a:rPr lang="en-US" sz="1300" b="0" i="0" u="none" kern="1200" dirty="0"/>
            <a:t>Delegation of tasks.</a:t>
          </a:r>
        </a:p>
        <a:p>
          <a:pPr marL="0" lvl="0" indent="0" algn="l" defTabSz="577850">
            <a:lnSpc>
              <a:spcPct val="90000"/>
            </a:lnSpc>
            <a:spcBef>
              <a:spcPct val="0"/>
            </a:spcBef>
            <a:spcAft>
              <a:spcPct val="35000"/>
            </a:spcAft>
            <a:buNone/>
          </a:pPr>
          <a:r>
            <a:rPr lang="en-GB" sz="1300" b="0" i="0" u="none" kern="1200" dirty="0"/>
            <a:t>· Time management(</a:t>
          </a:r>
          <a:r>
            <a:rPr lang="en-GB" sz="1300" b="0" i="0" u="none" kern="1200" dirty="0" err="1"/>
            <a:t>gantt</a:t>
          </a:r>
          <a:r>
            <a:rPr lang="en-GB" sz="1300" b="0" i="0" u="none" kern="1200" dirty="0"/>
            <a:t> chart)</a:t>
          </a:r>
        </a:p>
        <a:p>
          <a:pPr marL="0" lvl="0" indent="0" algn="l" defTabSz="577850">
            <a:lnSpc>
              <a:spcPct val="90000"/>
            </a:lnSpc>
            <a:spcBef>
              <a:spcPct val="0"/>
            </a:spcBef>
            <a:spcAft>
              <a:spcPct val="35000"/>
            </a:spcAft>
            <a:buNone/>
          </a:pPr>
          <a:r>
            <a:rPr lang="en-GB" sz="1300" b="0" i="0" u="none" kern="1200" dirty="0"/>
            <a:t>· To do list Trello</a:t>
          </a:r>
          <a:endParaRPr lang="en-US" sz="1300" kern="1200" dirty="0"/>
        </a:p>
      </dsp:txBody>
      <dsp:txXfrm>
        <a:off x="2691541" y="1600365"/>
        <a:ext cx="2444055" cy="2053006"/>
      </dsp:txXfrm>
    </dsp:sp>
    <dsp:sp modelId="{C08FC467-91FE-48BD-B243-273925C2B75A}">
      <dsp:nvSpPr>
        <dsp:cNvPr id="0" name=""/>
        <dsp:cNvSpPr/>
      </dsp:nvSpPr>
      <dsp:spPr>
        <a:xfrm>
          <a:off x="3400317" y="642295"/>
          <a:ext cx="1026503" cy="1026503"/>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3550645" y="792623"/>
        <a:ext cx="725847" cy="725847"/>
      </dsp:txXfrm>
    </dsp:sp>
    <dsp:sp modelId="{DE393E47-CBB6-4D77-A342-C9AFD9FC8CB6}">
      <dsp:nvSpPr>
        <dsp:cNvPr id="0" name=""/>
        <dsp:cNvSpPr/>
      </dsp:nvSpPr>
      <dsp:spPr>
        <a:xfrm>
          <a:off x="2691541" y="3721733"/>
          <a:ext cx="244405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5380002" y="300128"/>
          <a:ext cx="2444055" cy="3421677"/>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US" sz="1300" b="1" kern="1200" dirty="0"/>
            <a:t>Development</a:t>
          </a:r>
          <a:r>
            <a:rPr lang="en-US" sz="1300" kern="1200" dirty="0"/>
            <a:t> </a:t>
          </a:r>
        </a:p>
        <a:p>
          <a:pPr marL="0" lvl="0" indent="0" algn="l" defTabSz="577850">
            <a:lnSpc>
              <a:spcPct val="90000"/>
            </a:lnSpc>
            <a:spcBef>
              <a:spcPct val="0"/>
            </a:spcBef>
            <a:spcAft>
              <a:spcPct val="35000"/>
            </a:spcAft>
            <a:buNone/>
          </a:pPr>
          <a:r>
            <a:rPr lang="en-GB" sz="1300" kern="1200" dirty="0"/>
            <a:t>· HTML</a:t>
          </a:r>
        </a:p>
        <a:p>
          <a:pPr marL="0" lvl="0" indent="0" algn="l" defTabSz="577850">
            <a:lnSpc>
              <a:spcPct val="90000"/>
            </a:lnSpc>
            <a:spcBef>
              <a:spcPct val="0"/>
            </a:spcBef>
            <a:spcAft>
              <a:spcPct val="35000"/>
            </a:spcAft>
            <a:buNone/>
          </a:pPr>
          <a:r>
            <a:rPr lang="en-GB" sz="1300" kern="1200" dirty="0"/>
            <a:t>· CSS </a:t>
          </a:r>
        </a:p>
        <a:p>
          <a:pPr marL="0" lvl="0" indent="0" algn="l" defTabSz="577850">
            <a:lnSpc>
              <a:spcPct val="90000"/>
            </a:lnSpc>
            <a:spcBef>
              <a:spcPct val="0"/>
            </a:spcBef>
            <a:spcAft>
              <a:spcPct val="35000"/>
            </a:spcAft>
            <a:buNone/>
          </a:pPr>
          <a:r>
            <a:rPr lang="en-GB" sz="1300" kern="1200" dirty="0"/>
            <a:t>· JS</a:t>
          </a:r>
        </a:p>
        <a:p>
          <a:pPr marL="0" lvl="0" indent="0" algn="l" defTabSz="577850">
            <a:lnSpc>
              <a:spcPct val="90000"/>
            </a:lnSpc>
            <a:spcBef>
              <a:spcPct val="0"/>
            </a:spcBef>
            <a:spcAft>
              <a:spcPct val="35000"/>
            </a:spcAft>
            <a:buNone/>
          </a:pPr>
          <a:endParaRPr lang="en-US" sz="1300" kern="1200" dirty="0"/>
        </a:p>
      </dsp:txBody>
      <dsp:txXfrm>
        <a:off x="5380002" y="1600365"/>
        <a:ext cx="2444055" cy="2053006"/>
      </dsp:txXfrm>
    </dsp:sp>
    <dsp:sp modelId="{4104A2F1-FB99-4C42-8067-46B8EEEC9610}">
      <dsp:nvSpPr>
        <dsp:cNvPr id="0" name=""/>
        <dsp:cNvSpPr/>
      </dsp:nvSpPr>
      <dsp:spPr>
        <a:xfrm>
          <a:off x="6088778" y="642295"/>
          <a:ext cx="1026503" cy="1026503"/>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6239106" y="792623"/>
        <a:ext cx="725847" cy="725847"/>
      </dsp:txXfrm>
    </dsp:sp>
    <dsp:sp modelId="{2EB92C72-3528-4913-AFF6-FF0B4F338399}">
      <dsp:nvSpPr>
        <dsp:cNvPr id="0" name=""/>
        <dsp:cNvSpPr/>
      </dsp:nvSpPr>
      <dsp:spPr>
        <a:xfrm>
          <a:off x="5380002" y="3721733"/>
          <a:ext cx="244405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8068463" y="300128"/>
          <a:ext cx="2444055" cy="3421677"/>
        </a:xfrm>
        <a:prstGeom prst="rect">
          <a:avLst/>
        </a:prstGeom>
        <a:solidFill>
          <a:schemeClr val="accent6">
            <a:lumMod val="40000"/>
            <a:lumOff val="6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US" sz="1300" b="1" kern="1200" dirty="0"/>
            <a:t>Combining the websites and testing</a:t>
          </a:r>
        </a:p>
        <a:p>
          <a:pPr marL="0" lvl="0" indent="0" algn="l" defTabSz="577850">
            <a:lnSpc>
              <a:spcPct val="90000"/>
            </a:lnSpc>
            <a:spcBef>
              <a:spcPct val="0"/>
            </a:spcBef>
            <a:spcAft>
              <a:spcPct val="35000"/>
            </a:spcAft>
            <a:buNone/>
          </a:pPr>
          <a:r>
            <a:rPr lang="en-GB" sz="1300" b="1" kern="1200" dirty="0"/>
            <a:t>· </a:t>
          </a:r>
          <a:r>
            <a:rPr lang="en-GB" sz="1300" b="0" kern="1200" dirty="0" err="1"/>
            <a:t>Github</a:t>
          </a:r>
          <a:endParaRPr lang="en-GB" sz="1300" b="0" kern="1200" dirty="0"/>
        </a:p>
        <a:p>
          <a:pPr marL="0" lvl="0" indent="0" algn="l" defTabSz="577850">
            <a:lnSpc>
              <a:spcPct val="90000"/>
            </a:lnSpc>
            <a:spcBef>
              <a:spcPct val="0"/>
            </a:spcBef>
            <a:spcAft>
              <a:spcPct val="35000"/>
            </a:spcAft>
            <a:buNone/>
          </a:pPr>
          <a:r>
            <a:rPr lang="en-GB" sz="1300" b="0" kern="1200" dirty="0"/>
            <a:t>· HTML validation</a:t>
          </a:r>
        </a:p>
        <a:p>
          <a:pPr marL="0" lvl="0" indent="0" algn="l" defTabSz="577850">
            <a:lnSpc>
              <a:spcPct val="90000"/>
            </a:lnSpc>
            <a:spcBef>
              <a:spcPct val="0"/>
            </a:spcBef>
            <a:spcAft>
              <a:spcPct val="35000"/>
            </a:spcAft>
            <a:buNone/>
          </a:pPr>
          <a:r>
            <a:rPr lang="en-GB" sz="1300" b="0" kern="1200" dirty="0"/>
            <a:t>· CSS validation </a:t>
          </a:r>
        </a:p>
        <a:p>
          <a:pPr marL="0" lvl="0" indent="0" algn="l" defTabSz="577850">
            <a:lnSpc>
              <a:spcPct val="90000"/>
            </a:lnSpc>
            <a:spcBef>
              <a:spcPct val="0"/>
            </a:spcBef>
            <a:spcAft>
              <a:spcPct val="35000"/>
            </a:spcAft>
            <a:buNone/>
          </a:pPr>
          <a:r>
            <a:rPr lang="en-GB" sz="1300" b="0" kern="1200" dirty="0"/>
            <a:t> · Black box test</a:t>
          </a:r>
        </a:p>
      </dsp:txBody>
      <dsp:txXfrm>
        <a:off x="8068463" y="1600365"/>
        <a:ext cx="2444055" cy="2053006"/>
      </dsp:txXfrm>
    </dsp:sp>
    <dsp:sp modelId="{AC6B335A-D8B4-46D8-93DE-B9EF1773F6AC}">
      <dsp:nvSpPr>
        <dsp:cNvPr id="0" name=""/>
        <dsp:cNvSpPr/>
      </dsp:nvSpPr>
      <dsp:spPr>
        <a:xfrm>
          <a:off x="8777239" y="642295"/>
          <a:ext cx="1026503" cy="1026503"/>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endParaRPr lang="en-US" sz="4800" kern="1200" dirty="0"/>
        </a:p>
      </dsp:txBody>
      <dsp:txXfrm>
        <a:off x="8927567" y="792623"/>
        <a:ext cx="725847" cy="725847"/>
      </dsp:txXfrm>
    </dsp:sp>
    <dsp:sp modelId="{7B3E0A16-DB85-46CA-87D6-4D39F6DBFC52}">
      <dsp:nvSpPr>
        <dsp:cNvPr id="0" name=""/>
        <dsp:cNvSpPr/>
      </dsp:nvSpPr>
      <dsp:spPr>
        <a:xfrm>
          <a:off x="8068463" y="3721733"/>
          <a:ext cx="2444055" cy="72"/>
        </a:xfrm>
        <a:prstGeom prst="rect">
          <a:avLst/>
        </a:prstGeom>
        <a:solidFill>
          <a:schemeClr val="accent4">
            <a:hueOff val="0"/>
            <a:satOff val="0"/>
            <a:lumOff val="0"/>
            <a:alphaOff val="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7A3B-5181-074F-D297-3E4F3D07E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83D1A75-9734-F009-D26F-FEF5CB3D4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81CFE6F-CFEB-52A4-8032-4999D1029149}"/>
              </a:ext>
            </a:extLst>
          </p:cNvPr>
          <p:cNvSpPr>
            <a:spLocks noGrp="1"/>
          </p:cNvSpPr>
          <p:nvPr>
            <p:ph type="dt" sz="half" idx="10"/>
          </p:nvPr>
        </p:nvSpPr>
        <p:spPr/>
        <p:txBody>
          <a:bodyPr/>
          <a:lstStyle/>
          <a:p>
            <a:fld id="{54F6BB18-8E5B-4197-955F-4D1398AD1E7F}" type="datetimeFigureOut">
              <a:rPr lang="en-GB" smtClean="0"/>
              <a:t>10/05/2022</a:t>
            </a:fld>
            <a:endParaRPr lang="en-GB"/>
          </a:p>
        </p:txBody>
      </p:sp>
      <p:sp>
        <p:nvSpPr>
          <p:cNvPr id="5" name="Footer Placeholder 4">
            <a:extLst>
              <a:ext uri="{FF2B5EF4-FFF2-40B4-BE49-F238E27FC236}">
                <a16:creationId xmlns:a16="http://schemas.microsoft.com/office/drawing/2014/main" id="{90B2B10C-9EAC-2702-270B-B8A859229D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D7E64C-182F-F6BF-014B-1A934811DF89}"/>
              </a:ext>
            </a:extLst>
          </p:cNvPr>
          <p:cNvSpPr>
            <a:spLocks noGrp="1"/>
          </p:cNvSpPr>
          <p:nvPr>
            <p:ph type="sldNum" sz="quarter" idx="12"/>
          </p:nvPr>
        </p:nvSpPr>
        <p:spPr/>
        <p:txBody>
          <a:bodyPr/>
          <a:lstStyle/>
          <a:p>
            <a:fld id="{6919C525-D27F-4429-BB6B-D079B75EB247}" type="slidenum">
              <a:rPr lang="en-GB" smtClean="0"/>
              <a:t>‹#›</a:t>
            </a:fld>
            <a:endParaRPr lang="en-GB"/>
          </a:p>
        </p:txBody>
      </p:sp>
      <p:sp>
        <p:nvSpPr>
          <p:cNvPr id="7" name="Freeform 13">
            <a:extLst>
              <a:ext uri="{FF2B5EF4-FFF2-40B4-BE49-F238E27FC236}">
                <a16:creationId xmlns:a16="http://schemas.microsoft.com/office/drawing/2014/main" id="{0750F5A3-42F1-EBEF-E3DA-F570BBBC5B6E}"/>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248270D2-4512-A25F-D0B1-3492092EE691}"/>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F5FB289D-477F-430F-E2A4-FA52C43B457B}"/>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6E5AA8A7-BC11-BFCE-0748-B191375A1E00}"/>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47F55653-3E63-E5CD-E88B-5A0CFD30034B}"/>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17A22C3-312F-023E-3D6A-5361BF51660A}"/>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9984B3AC-7E21-07B3-5940-1F21D71B5B3A}"/>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162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E158-AD72-3CD8-62A7-1DFF364E94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0B5DC2-BA5C-8BD2-72C0-CBB78E46F4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331F25-AF2B-7390-4ADF-EC23FDA5BCF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8D4F77C-B3A2-D2A5-66D3-976E9044E56D}"/>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7EC4DD-BB3D-7E12-6E09-686E2F4BA53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7791717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9A31B-EC48-69E7-76D4-A14D97333B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04FBE7-7FB0-014F-990E-FA95BB96A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957B9E-78E8-8CD4-D0AB-193099480A7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9624E07-B4E8-38AF-DEFA-391D5AA7628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320C68F-81AC-0E6E-6467-371900E1953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9357145"/>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6679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51451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5178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ACA24-07F5-30CD-43AD-B9FCD68BE73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17E06C-D717-AE31-3E52-834C726A39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72342A-5BA1-CBED-DF3E-56CFB98BED9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FC079C3-4EF5-8F4D-6119-35F470624C9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0C50607-7CDD-A85C-04DD-52009FE5F70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3309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C5AC-3915-1AFD-78D1-A2CA17089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DB7AC33-E1D4-B602-80D8-E9A08C1FB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462B49-CAF5-AB9F-6E80-A1A45E51EC3A}"/>
              </a:ext>
            </a:extLst>
          </p:cNvPr>
          <p:cNvSpPr>
            <a:spLocks noGrp="1"/>
          </p:cNvSpPr>
          <p:nvPr>
            <p:ph type="dt" sz="half" idx="10"/>
          </p:nvPr>
        </p:nvSpPr>
        <p:spPr/>
        <p:txBody>
          <a:bodyPr/>
          <a:lstStyle/>
          <a:p>
            <a:fld id="{54F6BB18-8E5B-4197-955F-4D1398AD1E7F}" type="datetimeFigureOut">
              <a:rPr lang="en-GB" smtClean="0"/>
              <a:t>10/05/2022</a:t>
            </a:fld>
            <a:endParaRPr lang="en-GB"/>
          </a:p>
        </p:txBody>
      </p:sp>
      <p:sp>
        <p:nvSpPr>
          <p:cNvPr id="5" name="Footer Placeholder 4">
            <a:extLst>
              <a:ext uri="{FF2B5EF4-FFF2-40B4-BE49-F238E27FC236}">
                <a16:creationId xmlns:a16="http://schemas.microsoft.com/office/drawing/2014/main" id="{F19385DD-E818-1DF7-5977-096C88C631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FAD355-6822-2AFE-04FD-4F663A760239}"/>
              </a:ext>
            </a:extLst>
          </p:cNvPr>
          <p:cNvSpPr>
            <a:spLocks noGrp="1"/>
          </p:cNvSpPr>
          <p:nvPr>
            <p:ph type="sldNum" sz="quarter" idx="12"/>
          </p:nvPr>
        </p:nvSpPr>
        <p:spPr/>
        <p:txBody>
          <a:bodyPr/>
          <a:lstStyle/>
          <a:p>
            <a:fld id="{6919C525-D27F-4429-BB6B-D079B75EB247}" type="slidenum">
              <a:rPr lang="en-GB" smtClean="0"/>
              <a:t>‹#›</a:t>
            </a:fld>
            <a:endParaRPr lang="en-GB"/>
          </a:p>
        </p:txBody>
      </p:sp>
      <p:sp>
        <p:nvSpPr>
          <p:cNvPr id="7" name="Oval 6">
            <a:extLst>
              <a:ext uri="{FF2B5EF4-FFF2-40B4-BE49-F238E27FC236}">
                <a16:creationId xmlns:a16="http://schemas.microsoft.com/office/drawing/2014/main" id="{7BF0DE44-2822-84C6-CE55-4998F0CC5C17}"/>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CAFD11BA-0883-B264-2C12-C61C129F47BC}"/>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011AB8B9-2C26-0D73-C580-6B7D01821D48}"/>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76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5544-69A6-8A82-6994-B3E01BD61B4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B4DAC3-45C3-1F16-01BE-6D8B423966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D56F23-904D-3B12-2104-D8392A645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C3312F-1F73-7D93-017B-94D91D931A8F}"/>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1B9392FD-C55A-A193-8AC0-B5E215A517D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C5657C3F-E685-BF94-2979-E2EFA4C69D0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0233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D9D6-99C5-5B96-1BBE-8DFB133EC8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A65128-95B3-A920-3471-23B8D2B5A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51C93E-FE32-D31A-5CE0-FCB697E99A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8B5E68-C3BA-2520-5EE4-F1858A95C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61CB01-99CD-3F67-CF24-14085C9CAD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7F78A4-3A87-352E-D729-3213BA7FE09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087D6885-B468-F3C8-E17B-761C03C4F14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06861B99-A5A0-E06D-59FD-640A283A6E0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60065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0D95-1BBC-F6EC-AD7D-F10BCEF760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C34B72D-7832-9D9E-8621-220495AB347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CFD5B00-F6DC-FC40-58A5-BDCB04A3F31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0713E90-AC24-5B8E-B70C-6A06349F527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228287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3C386-120F-23F1-02D3-F107B55DA9EB}"/>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9BB6DE90-AC8B-3320-1011-EDB79AAC521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4E440F5C-6805-0A9F-2DC9-42AEED1A964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5856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F16E-20EA-BB6B-7755-70AE2E81D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399527-0064-AA2E-6934-111F40A2AB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281C986-6C32-7A22-AC59-532551561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26631-52D4-89C7-34A7-431D07DB36E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CFB43D9B-9316-0D02-6A6C-9CB75E1B4AE3}"/>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22C38BED-23B9-D84F-07F0-3FA7687F874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8620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0228-E36F-539B-E78C-D3B9DA1CD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A2091D-3FD7-11FE-C9D1-6C9BE0DA3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564D46-86D4-FC09-C128-CA5ED18F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AC997-54F3-F8FE-DBEB-6679DABE7F29}"/>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065E0AED-1701-7530-289E-92124A7F649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48629B52-78C0-49F9-BEDC-0C488D3789B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7846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09821-E523-61B3-3C59-AD6F450EF9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C3F47F-67E5-BB7E-2095-53D84A866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98DB87-CFDA-4BF3-D93A-537B1AACD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5416AD8-8E8B-AE8B-84D0-BDFC33A24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A20B10F-CA57-1EA6-244F-4744F48BEA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8459335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4" r:id="rId12"/>
    <p:sldLayoutId id="2147483805" r:id="rId13"/>
    <p:sldLayoutId id="2147483806" r:id="rId14"/>
    <p:sldLayoutId id="2147483788"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3048000" y="1924114"/>
            <a:ext cx="9144000" cy="2764028"/>
          </a:xfrm>
        </p:spPr>
        <p:txBody>
          <a:bodyPr anchor="ctr">
            <a:normAutofit/>
          </a:bodyPr>
          <a:lstStyle/>
          <a:p>
            <a:r>
              <a:rPr lang="en-US" sz="7200" dirty="0"/>
              <a:t>CI453</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3933824" y="6226175"/>
            <a:ext cx="8258176" cy="631825"/>
          </a:xfrm>
        </p:spPr>
        <p:txBody>
          <a:bodyPr anchor="ctr">
            <a:normAutofit/>
          </a:bodyPr>
          <a:lstStyle/>
          <a:p>
            <a:r>
              <a:rPr lang="en-US" sz="2200" dirty="0"/>
              <a:t>Ben Highgate, Ahmed El-</a:t>
            </a:r>
            <a:r>
              <a:rPr lang="en-US" sz="2200" dirty="0" err="1"/>
              <a:t>Hawat</a:t>
            </a:r>
            <a:r>
              <a:rPr lang="en-US" sz="2200" dirty="0"/>
              <a:t>, Michael </a:t>
            </a:r>
            <a:r>
              <a:rPr lang="en-US" sz="2200" dirty="0" err="1"/>
              <a:t>Ugwumba</a:t>
            </a:r>
            <a:r>
              <a:rPr lang="en-US" sz="2200" dirty="0"/>
              <a:t>, Minas </a:t>
            </a:r>
            <a:r>
              <a:rPr lang="en-US" sz="2200" dirty="0" err="1"/>
              <a:t>Fakhori</a:t>
            </a:r>
            <a:r>
              <a:rPr lang="en-US" sz="2200" dirty="0"/>
              <a:t> </a:t>
            </a:r>
          </a:p>
          <a:p>
            <a:endParaRPr lang="en-US" sz="2200"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A6C7-47F6-5E3F-9453-0B7F290720F1}"/>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3B8EC5A0-3172-49E8-81AF-E9576D7BC97E}"/>
              </a:ext>
            </a:extLst>
          </p:cNvPr>
          <p:cNvSpPr>
            <a:spLocks noGrp="1"/>
          </p:cNvSpPr>
          <p:nvPr>
            <p:ph type="body" idx="1"/>
          </p:nvPr>
        </p:nvSpPr>
        <p:spPr/>
        <p:txBody>
          <a:bodyPr/>
          <a:lstStyle/>
          <a:p>
            <a:endParaRPr lang="en-GB"/>
          </a:p>
        </p:txBody>
      </p:sp>
      <p:sp>
        <p:nvSpPr>
          <p:cNvPr id="4" name="Content Placeholder 3">
            <a:extLst>
              <a:ext uri="{FF2B5EF4-FFF2-40B4-BE49-F238E27FC236}">
                <a16:creationId xmlns:a16="http://schemas.microsoft.com/office/drawing/2014/main" id="{5FE0C12C-D2A3-B735-5444-59CD48C2B88B}"/>
              </a:ext>
            </a:extLst>
          </p:cNvPr>
          <p:cNvSpPr>
            <a:spLocks noGrp="1"/>
          </p:cNvSpPr>
          <p:nvPr>
            <p:ph sz="half" idx="2"/>
          </p:nvPr>
        </p:nvSpPr>
        <p:spPr/>
        <p:txBody>
          <a:bodyPr/>
          <a:lstStyle/>
          <a:p>
            <a:endParaRPr lang="en-GB"/>
          </a:p>
        </p:txBody>
      </p:sp>
      <p:sp>
        <p:nvSpPr>
          <p:cNvPr id="5" name="Text Placeholder 4">
            <a:extLst>
              <a:ext uri="{FF2B5EF4-FFF2-40B4-BE49-F238E27FC236}">
                <a16:creationId xmlns:a16="http://schemas.microsoft.com/office/drawing/2014/main" id="{D2818D8A-B993-491D-4339-E78205525B45}"/>
              </a:ext>
            </a:extLst>
          </p:cNvPr>
          <p:cNvSpPr>
            <a:spLocks noGrp="1"/>
          </p:cNvSpPr>
          <p:nvPr>
            <p:ph type="body" sz="quarter" idx="3"/>
          </p:nvPr>
        </p:nvSpPr>
        <p:spPr/>
        <p:txBody>
          <a:bodyPr/>
          <a:lstStyle/>
          <a:p>
            <a:endParaRPr lang="en-GB"/>
          </a:p>
        </p:txBody>
      </p:sp>
      <p:sp>
        <p:nvSpPr>
          <p:cNvPr id="6" name="Content Placeholder 5">
            <a:extLst>
              <a:ext uri="{FF2B5EF4-FFF2-40B4-BE49-F238E27FC236}">
                <a16:creationId xmlns:a16="http://schemas.microsoft.com/office/drawing/2014/main" id="{7BAC9AF0-3950-9091-138B-2488EB0FE5A4}"/>
              </a:ext>
            </a:extLst>
          </p:cNvPr>
          <p:cNvSpPr>
            <a:spLocks noGrp="1"/>
          </p:cNvSpPr>
          <p:nvPr>
            <p:ph sz="quarter" idx="4"/>
          </p:nvPr>
        </p:nvSpPr>
        <p:spPr/>
        <p:txBody>
          <a:bodyPr/>
          <a:lstStyle/>
          <a:p>
            <a:endParaRPr lang="en-GB"/>
          </a:p>
        </p:txBody>
      </p:sp>
      <p:sp>
        <p:nvSpPr>
          <p:cNvPr id="7" name="Date Placeholder 6">
            <a:extLst>
              <a:ext uri="{FF2B5EF4-FFF2-40B4-BE49-F238E27FC236}">
                <a16:creationId xmlns:a16="http://schemas.microsoft.com/office/drawing/2014/main" id="{34DD7040-23FD-8F14-6DC1-3B3D2F636B5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009F8D7F-F7B7-E68C-7434-2C98B045B595}"/>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A344CDA4-520D-94AF-C149-1E54FFCEC96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4CA4E5CE-E118-1937-38FE-BB6F43F81246}"/>
              </a:ext>
            </a:extLst>
          </p:cNvPr>
          <p:cNvSpPr>
            <a:spLocks noGrp="1"/>
          </p:cNvSpPr>
          <p:nvPr>
            <p:ph type="body" sz="quarter" idx="13"/>
          </p:nvPr>
        </p:nvSpPr>
        <p:spPr/>
        <p:txBody>
          <a:bodyPr/>
          <a:lstStyle/>
          <a:p>
            <a:endParaRPr lang="en-GB"/>
          </a:p>
        </p:txBody>
      </p:sp>
      <p:sp>
        <p:nvSpPr>
          <p:cNvPr id="11" name="Content Placeholder 10">
            <a:extLst>
              <a:ext uri="{FF2B5EF4-FFF2-40B4-BE49-F238E27FC236}">
                <a16:creationId xmlns:a16="http://schemas.microsoft.com/office/drawing/2014/main" id="{1CEFDB7B-5E70-DA4D-8F4E-A19244A65CB9}"/>
              </a:ext>
            </a:extLst>
          </p:cNvPr>
          <p:cNvSpPr>
            <a:spLocks noGrp="1"/>
          </p:cNvSpPr>
          <p:nvPr>
            <p:ph sz="quarter" idx="14"/>
          </p:nvPr>
        </p:nvSpPr>
        <p:spPr/>
        <p:txBody>
          <a:bodyPr/>
          <a:lstStyle/>
          <a:p>
            <a:endParaRPr lang="en-GB"/>
          </a:p>
        </p:txBody>
      </p:sp>
    </p:spTree>
    <p:extLst>
      <p:ext uri="{BB962C8B-B14F-4D97-AF65-F5344CB8AC3E}">
        <p14:creationId xmlns:p14="http://schemas.microsoft.com/office/powerpoint/2010/main" val="218912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23B9-4573-78D2-902F-838D2B881518}"/>
              </a:ext>
            </a:extLst>
          </p:cNvPr>
          <p:cNvSpPr>
            <a:spLocks noGrp="1"/>
          </p:cNvSpPr>
          <p:nvPr>
            <p:ph type="title"/>
          </p:nvPr>
        </p:nvSpPr>
        <p:spPr/>
        <p:txBody>
          <a:bodyPr/>
          <a:lstStyle/>
          <a:p>
            <a:r>
              <a:rPr lang="en-GB" dirty="0"/>
              <a:t>Legal &amp; ethical considerations</a:t>
            </a:r>
          </a:p>
        </p:txBody>
      </p:sp>
      <p:sp>
        <p:nvSpPr>
          <p:cNvPr id="3" name="Text Placeholder 2">
            <a:extLst>
              <a:ext uri="{FF2B5EF4-FFF2-40B4-BE49-F238E27FC236}">
                <a16:creationId xmlns:a16="http://schemas.microsoft.com/office/drawing/2014/main" id="{D2F8FA87-0C52-4C48-73FB-7CC149D13462}"/>
              </a:ext>
            </a:extLst>
          </p:cNvPr>
          <p:cNvSpPr>
            <a:spLocks noGrp="1"/>
          </p:cNvSpPr>
          <p:nvPr>
            <p:ph type="body" idx="1"/>
          </p:nvPr>
        </p:nvSpPr>
        <p:spPr/>
        <p:txBody>
          <a:bodyPr/>
          <a:lstStyle/>
          <a:p>
            <a:endParaRPr lang="en-GB"/>
          </a:p>
        </p:txBody>
      </p:sp>
      <p:sp>
        <p:nvSpPr>
          <p:cNvPr id="4" name="Content Placeholder 3">
            <a:extLst>
              <a:ext uri="{FF2B5EF4-FFF2-40B4-BE49-F238E27FC236}">
                <a16:creationId xmlns:a16="http://schemas.microsoft.com/office/drawing/2014/main" id="{8E4696BA-13D6-113D-AFCB-6D71A0765236}"/>
              </a:ext>
            </a:extLst>
          </p:cNvPr>
          <p:cNvSpPr>
            <a:spLocks noGrp="1"/>
          </p:cNvSpPr>
          <p:nvPr>
            <p:ph sz="half" idx="2"/>
          </p:nvPr>
        </p:nvSpPr>
        <p:spPr/>
        <p:txBody>
          <a:bodyPr/>
          <a:lstStyle/>
          <a:p>
            <a:endParaRPr lang="en-GB"/>
          </a:p>
        </p:txBody>
      </p:sp>
      <p:sp>
        <p:nvSpPr>
          <p:cNvPr id="5" name="Text Placeholder 4">
            <a:extLst>
              <a:ext uri="{FF2B5EF4-FFF2-40B4-BE49-F238E27FC236}">
                <a16:creationId xmlns:a16="http://schemas.microsoft.com/office/drawing/2014/main" id="{E47C6F99-A00F-CDD7-E89A-D828B9C67195}"/>
              </a:ext>
            </a:extLst>
          </p:cNvPr>
          <p:cNvSpPr>
            <a:spLocks noGrp="1"/>
          </p:cNvSpPr>
          <p:nvPr>
            <p:ph type="body" sz="quarter" idx="3"/>
          </p:nvPr>
        </p:nvSpPr>
        <p:spPr/>
        <p:txBody>
          <a:bodyPr/>
          <a:lstStyle/>
          <a:p>
            <a:endParaRPr lang="en-GB"/>
          </a:p>
        </p:txBody>
      </p:sp>
      <p:sp>
        <p:nvSpPr>
          <p:cNvPr id="6" name="Content Placeholder 5">
            <a:extLst>
              <a:ext uri="{FF2B5EF4-FFF2-40B4-BE49-F238E27FC236}">
                <a16:creationId xmlns:a16="http://schemas.microsoft.com/office/drawing/2014/main" id="{A40F7715-50AD-16C6-31D3-2628E68F226A}"/>
              </a:ext>
            </a:extLst>
          </p:cNvPr>
          <p:cNvSpPr>
            <a:spLocks noGrp="1"/>
          </p:cNvSpPr>
          <p:nvPr>
            <p:ph sz="quarter" idx="4"/>
          </p:nvPr>
        </p:nvSpPr>
        <p:spPr/>
        <p:txBody>
          <a:bodyPr/>
          <a:lstStyle/>
          <a:p>
            <a:endParaRPr lang="en-GB"/>
          </a:p>
        </p:txBody>
      </p:sp>
      <p:sp>
        <p:nvSpPr>
          <p:cNvPr id="7" name="Date Placeholder 6">
            <a:extLst>
              <a:ext uri="{FF2B5EF4-FFF2-40B4-BE49-F238E27FC236}">
                <a16:creationId xmlns:a16="http://schemas.microsoft.com/office/drawing/2014/main" id="{12A2FD15-15BB-A889-E4BB-0F06F534334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BC3BCD8D-F251-FFA2-0A19-FF54886DE75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5411A074-5F55-155F-15C9-D4CF2E12B8F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B1229970-D068-DDB7-5CF3-F8EDA969D052}"/>
              </a:ext>
            </a:extLst>
          </p:cNvPr>
          <p:cNvSpPr>
            <a:spLocks noGrp="1"/>
          </p:cNvSpPr>
          <p:nvPr>
            <p:ph type="body" sz="quarter" idx="13"/>
          </p:nvPr>
        </p:nvSpPr>
        <p:spPr/>
        <p:txBody>
          <a:bodyPr/>
          <a:lstStyle/>
          <a:p>
            <a:endParaRPr lang="en-GB"/>
          </a:p>
        </p:txBody>
      </p:sp>
      <p:sp>
        <p:nvSpPr>
          <p:cNvPr id="11" name="Content Placeholder 10">
            <a:extLst>
              <a:ext uri="{FF2B5EF4-FFF2-40B4-BE49-F238E27FC236}">
                <a16:creationId xmlns:a16="http://schemas.microsoft.com/office/drawing/2014/main" id="{7306498B-4811-D088-3E79-B028370F3522}"/>
              </a:ext>
            </a:extLst>
          </p:cNvPr>
          <p:cNvSpPr>
            <a:spLocks noGrp="1"/>
          </p:cNvSpPr>
          <p:nvPr>
            <p:ph sz="quarter" idx="14"/>
          </p:nvPr>
        </p:nvSpPr>
        <p:spPr/>
        <p:txBody>
          <a:bodyPr/>
          <a:lstStyle/>
          <a:p>
            <a:endParaRPr lang="en-GB"/>
          </a:p>
        </p:txBody>
      </p:sp>
    </p:spTree>
    <p:extLst>
      <p:ext uri="{BB962C8B-B14F-4D97-AF65-F5344CB8AC3E}">
        <p14:creationId xmlns:p14="http://schemas.microsoft.com/office/powerpoint/2010/main" val="280796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2"/>
          <a:srcRect t="23" b="23"/>
          <a:stretch/>
        </p:blipFill>
        <p:spPr/>
      </p:pic>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8016084" y="547712"/>
            <a:ext cx="3337715" cy="5577367"/>
          </a:xfrm>
        </p:spPr>
        <p:txBody>
          <a:bodyPr>
            <a:normAutofit/>
          </a:bodyPr>
          <a:lstStyle/>
          <a:p>
            <a:r>
              <a:rPr lang="en-US" sz="5200"/>
              <a:t>Agenda</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a:t>
            </a:fld>
            <a:endParaRPr kumimoji="0" lang="en-US" b="0" i="0" u="none" strike="noStrike" kern="1200" cap="none" spc="0" normalizeH="0" baseline="0" noProof="0">
              <a:ln>
                <a:noFill/>
              </a:ln>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424F1F65-36B9-A8FE-C980-05ACC57D206F}"/>
              </a:ext>
            </a:extLst>
          </p:cNvPr>
          <p:cNvGraphicFramePr>
            <a:graphicFrameLocks noGrp="1"/>
          </p:cNvGraphicFramePr>
          <p:nvPr>
            <p:ph idx="1"/>
            <p:extLst>
              <p:ext uri="{D42A27DB-BD31-4B8C-83A1-F6EECF244321}">
                <p14:modId xmlns:p14="http://schemas.microsoft.com/office/powerpoint/2010/main" val="1800835179"/>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4309899" y="2585423"/>
            <a:ext cx="3994345" cy="1333434"/>
          </a:xfrm>
        </p:spPr>
        <p:txBody>
          <a:bodyPr>
            <a:normAutofit/>
          </a:bodyPr>
          <a:lstStyle/>
          <a:p>
            <a:r>
              <a:rPr lang="en-US" dirty="0">
                <a:solidFill>
                  <a:srgbClr val="FFFFFF"/>
                </a:solidFill>
              </a:rPr>
              <a:t>The Website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Project Management</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3084442462"/>
              </p:ext>
            </p:extLst>
          </p:nvPr>
        </p:nvGraphicFramePr>
        <p:xfrm>
          <a:off x="996696" y="1581912"/>
          <a:ext cx="10515600" cy="4021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70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8BE3-9078-779C-16BC-D55C1688BE19}"/>
              </a:ext>
            </a:extLst>
          </p:cNvPr>
          <p:cNvSpPr>
            <a:spLocks noGrp="1"/>
          </p:cNvSpPr>
          <p:nvPr>
            <p:ph type="title"/>
          </p:nvPr>
        </p:nvSpPr>
        <p:spPr/>
        <p:txBody>
          <a:bodyPr/>
          <a:lstStyle/>
          <a:p>
            <a:r>
              <a:rPr lang="en-GB" sz="4400" kern="1200" dirty="0"/>
              <a:t>Research</a:t>
            </a:r>
            <a:endParaRPr lang="en-GB" dirty="0"/>
          </a:p>
        </p:txBody>
      </p:sp>
      <p:sp>
        <p:nvSpPr>
          <p:cNvPr id="4" name="Date Placeholder 3">
            <a:extLst>
              <a:ext uri="{FF2B5EF4-FFF2-40B4-BE49-F238E27FC236}">
                <a16:creationId xmlns:a16="http://schemas.microsoft.com/office/drawing/2014/main" id="{1AB0DD91-ACB5-C0AE-B286-971A90605DFD}"/>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E2D6E93-B912-6056-26F1-6BAA23D33E9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5E54FF2-D8BF-1DBA-5B74-3FDCA64F9AB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A3088B44-F834-FB52-8B29-47B833EC8BD2}"/>
              </a:ext>
            </a:extLst>
          </p:cNvPr>
          <p:cNvGrpSpPr/>
          <p:nvPr/>
        </p:nvGrpSpPr>
        <p:grpSpPr>
          <a:xfrm>
            <a:off x="838200" y="1858120"/>
            <a:ext cx="2444055" cy="3421677"/>
            <a:chOff x="3080" y="300128"/>
            <a:chExt cx="2444055" cy="3421677"/>
          </a:xfrm>
        </p:grpSpPr>
        <p:sp>
          <p:nvSpPr>
            <p:cNvPr id="8" name="Rectangle 7">
              <a:extLst>
                <a:ext uri="{FF2B5EF4-FFF2-40B4-BE49-F238E27FC236}">
                  <a16:creationId xmlns:a16="http://schemas.microsoft.com/office/drawing/2014/main" id="{F85AC6CE-480E-6186-599B-7D4BBCDCED66}"/>
                </a:ext>
              </a:extLst>
            </p:cNvPr>
            <p:cNvSpPr/>
            <p:nvPr/>
          </p:nvSpPr>
          <p:spPr>
            <a:xfrm>
              <a:off x="3080" y="300128"/>
              <a:ext cx="2444055" cy="3421677"/>
            </a:xfrm>
            <a:prstGeom prst="rect">
              <a:avLst/>
            </a:prstGeom>
            <a:solidFill>
              <a:schemeClr val="accent1">
                <a:lumMod val="20000"/>
                <a:lumOff val="80000"/>
                <a:alpha val="90000"/>
              </a:schemeClr>
            </a:solidFill>
            <a:ln>
              <a:no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32511B68-AEA3-38FB-83F0-7C504C788BA8}"/>
                </a:ext>
              </a:extLst>
            </p:cNvPr>
            <p:cNvSpPr txBox="1"/>
            <p:nvPr/>
          </p:nvSpPr>
          <p:spPr>
            <a:xfrm>
              <a:off x="3080" y="1600365"/>
              <a:ext cx="2444055" cy="2053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GB" sz="1300" b="1" kern="1200" dirty="0"/>
                <a:t>Research</a:t>
              </a:r>
            </a:p>
            <a:p>
              <a:pPr marL="0" lvl="0" indent="0" defTabSz="577850">
                <a:lnSpc>
                  <a:spcPct val="90000"/>
                </a:lnSpc>
                <a:spcBef>
                  <a:spcPct val="0"/>
                </a:spcBef>
                <a:spcAft>
                  <a:spcPct val="35000"/>
                </a:spcAft>
                <a:buNone/>
              </a:pPr>
              <a:r>
                <a:rPr lang="en-GB" sz="1300" kern="1200" dirty="0"/>
                <a:t>· Target audience research</a:t>
              </a:r>
            </a:p>
            <a:p>
              <a:pPr marL="0" lvl="0" indent="0" algn="l" defTabSz="577850">
                <a:lnSpc>
                  <a:spcPct val="90000"/>
                </a:lnSpc>
                <a:spcBef>
                  <a:spcPct val="0"/>
                </a:spcBef>
                <a:spcAft>
                  <a:spcPct val="35000"/>
                </a:spcAft>
                <a:buNone/>
              </a:pPr>
              <a:r>
                <a:rPr lang="en-GB" sz="1300" kern="1200" dirty="0"/>
                <a:t>· </a:t>
              </a:r>
              <a:r>
                <a:rPr lang="en-US" sz="1300" kern="1200" dirty="0"/>
                <a:t>Brainstorming</a:t>
              </a:r>
            </a:p>
            <a:p>
              <a:pPr marL="0" lvl="0" indent="0" algn="l" defTabSz="577850">
                <a:lnSpc>
                  <a:spcPct val="90000"/>
                </a:lnSpc>
                <a:spcBef>
                  <a:spcPct val="0"/>
                </a:spcBef>
                <a:spcAft>
                  <a:spcPct val="35000"/>
                </a:spcAft>
                <a:buNone/>
              </a:pPr>
              <a:r>
                <a:rPr lang="en-GB" sz="1300" kern="1200" dirty="0"/>
                <a:t>· D</a:t>
              </a:r>
              <a:r>
                <a:rPr lang="en-US" sz="1300" kern="1200" dirty="0" err="1"/>
                <a:t>esigning</a:t>
              </a:r>
              <a:r>
                <a:rPr lang="en-US" sz="1300" kern="1200" dirty="0"/>
                <a:t> of the website </a:t>
              </a:r>
            </a:p>
          </p:txBody>
        </p:sp>
      </p:grpSp>
      <p:grpSp>
        <p:nvGrpSpPr>
          <p:cNvPr id="10" name="Group 9">
            <a:extLst>
              <a:ext uri="{FF2B5EF4-FFF2-40B4-BE49-F238E27FC236}">
                <a16:creationId xmlns:a16="http://schemas.microsoft.com/office/drawing/2014/main" id="{27EB6C63-849C-3057-3132-3EAE36FD622D}"/>
              </a:ext>
            </a:extLst>
          </p:cNvPr>
          <p:cNvGrpSpPr/>
          <p:nvPr/>
        </p:nvGrpSpPr>
        <p:grpSpPr>
          <a:xfrm>
            <a:off x="1546975" y="2131854"/>
            <a:ext cx="1026503" cy="1026503"/>
            <a:chOff x="711856" y="642295"/>
            <a:chExt cx="1026503" cy="1026503"/>
          </a:xfrm>
        </p:grpSpPr>
        <p:sp>
          <p:nvSpPr>
            <p:cNvPr id="11" name="Oval 10">
              <a:extLst>
                <a:ext uri="{FF2B5EF4-FFF2-40B4-BE49-F238E27FC236}">
                  <a16:creationId xmlns:a16="http://schemas.microsoft.com/office/drawing/2014/main" id="{DE23A556-8D12-2AD5-6EE1-E59803365DE4}"/>
                </a:ext>
              </a:extLst>
            </p:cNvPr>
            <p:cNvSpPr/>
            <p:nvPr/>
          </p:nvSpPr>
          <p:spPr>
            <a:xfrm>
              <a:off x="711856" y="642295"/>
              <a:ext cx="1026503" cy="1026503"/>
            </a:xfrm>
            <a:prstGeom prst="ellipse">
              <a:avLst/>
            </a:prstGeom>
            <a:solidFill>
              <a:schemeClr val="accent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EE40C429-047E-B8A9-9021-929FF3030907}"/>
                </a:ext>
              </a:extLst>
            </p:cNvPr>
            <p:cNvSpPr txBox="1"/>
            <p:nvPr/>
          </p:nvSpPr>
          <p:spPr>
            <a:xfrm>
              <a:off x="862184" y="792623"/>
              <a:ext cx="725847" cy="725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p:txBody>
        </p:sp>
      </p:grpSp>
      <p:pic>
        <p:nvPicPr>
          <p:cNvPr id="14" name="Picture 13">
            <a:extLst>
              <a:ext uri="{FF2B5EF4-FFF2-40B4-BE49-F238E27FC236}">
                <a16:creationId xmlns:a16="http://schemas.microsoft.com/office/drawing/2014/main" id="{94A8CBAF-CDA5-A731-A472-3239DE801147}"/>
              </a:ext>
            </a:extLst>
          </p:cNvPr>
          <p:cNvPicPr>
            <a:picLocks noChangeAspect="1"/>
          </p:cNvPicPr>
          <p:nvPr/>
        </p:nvPicPr>
        <p:blipFill>
          <a:blip r:embed="rId2"/>
          <a:stretch>
            <a:fillRect/>
          </a:stretch>
        </p:blipFill>
        <p:spPr>
          <a:xfrm>
            <a:off x="5896947" y="1934653"/>
            <a:ext cx="4938598" cy="3268610"/>
          </a:xfrm>
          <a:prstGeom prst="rect">
            <a:avLst/>
          </a:prstGeom>
        </p:spPr>
      </p:pic>
    </p:spTree>
    <p:extLst>
      <p:ext uri="{BB962C8B-B14F-4D97-AF65-F5344CB8AC3E}">
        <p14:creationId xmlns:p14="http://schemas.microsoft.com/office/powerpoint/2010/main" val="75468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8A69-200F-A00A-8337-2A2BDEA1E2B8}"/>
              </a:ext>
            </a:extLst>
          </p:cNvPr>
          <p:cNvSpPr>
            <a:spLocks noGrp="1"/>
          </p:cNvSpPr>
          <p:nvPr>
            <p:ph type="title"/>
          </p:nvPr>
        </p:nvSpPr>
        <p:spPr/>
        <p:txBody>
          <a:bodyPr/>
          <a:lstStyle/>
          <a:p>
            <a:r>
              <a:rPr lang="en-US" sz="4400" i="0" u="none" kern="1200" dirty="0"/>
              <a:t>Planning</a:t>
            </a:r>
            <a:endParaRPr lang="en-GB" dirty="0"/>
          </a:p>
        </p:txBody>
      </p:sp>
      <p:sp>
        <p:nvSpPr>
          <p:cNvPr id="4" name="Date Placeholder 3">
            <a:extLst>
              <a:ext uri="{FF2B5EF4-FFF2-40B4-BE49-F238E27FC236}">
                <a16:creationId xmlns:a16="http://schemas.microsoft.com/office/drawing/2014/main" id="{481662DB-86F8-CEC0-1686-411C87ADB3D5}"/>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4866C74-15C7-15A1-D9FD-69BAA50DF42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7E7D387E-338C-28E3-70EB-C54250D132E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pic>
        <p:nvPicPr>
          <p:cNvPr id="14" name="Picture 13">
            <a:extLst>
              <a:ext uri="{FF2B5EF4-FFF2-40B4-BE49-F238E27FC236}">
                <a16:creationId xmlns:a16="http://schemas.microsoft.com/office/drawing/2014/main" id="{19F9CA5F-6C28-D748-DD83-393CDC0A3C1A}"/>
              </a:ext>
            </a:extLst>
          </p:cNvPr>
          <p:cNvPicPr>
            <a:picLocks noChangeAspect="1"/>
          </p:cNvPicPr>
          <p:nvPr/>
        </p:nvPicPr>
        <p:blipFill>
          <a:blip r:embed="rId2"/>
          <a:stretch>
            <a:fillRect/>
          </a:stretch>
        </p:blipFill>
        <p:spPr>
          <a:xfrm>
            <a:off x="7918341" y="2185148"/>
            <a:ext cx="4127716" cy="2972892"/>
          </a:xfrm>
          <a:prstGeom prst="rect">
            <a:avLst/>
          </a:prstGeom>
        </p:spPr>
      </p:pic>
      <p:pic>
        <p:nvPicPr>
          <p:cNvPr id="16" name="Picture 15">
            <a:extLst>
              <a:ext uri="{FF2B5EF4-FFF2-40B4-BE49-F238E27FC236}">
                <a16:creationId xmlns:a16="http://schemas.microsoft.com/office/drawing/2014/main" id="{E9D83B05-EBC4-6AF3-7D1B-5C86F34B3A15}"/>
              </a:ext>
            </a:extLst>
          </p:cNvPr>
          <p:cNvPicPr>
            <a:picLocks noChangeAspect="1"/>
          </p:cNvPicPr>
          <p:nvPr/>
        </p:nvPicPr>
        <p:blipFill rotWithShape="1">
          <a:blip r:embed="rId3"/>
          <a:srcRect r="65040"/>
          <a:stretch/>
        </p:blipFill>
        <p:spPr>
          <a:xfrm>
            <a:off x="716902" y="1915947"/>
            <a:ext cx="3153746" cy="3511294"/>
          </a:xfrm>
          <a:prstGeom prst="rect">
            <a:avLst/>
          </a:prstGeom>
        </p:spPr>
      </p:pic>
      <p:grpSp>
        <p:nvGrpSpPr>
          <p:cNvPr id="17" name="Group 16">
            <a:extLst>
              <a:ext uri="{FF2B5EF4-FFF2-40B4-BE49-F238E27FC236}">
                <a16:creationId xmlns:a16="http://schemas.microsoft.com/office/drawing/2014/main" id="{9D5EDC63-70AD-6B7C-2A33-DF49ECF674AB}"/>
              </a:ext>
            </a:extLst>
          </p:cNvPr>
          <p:cNvGrpSpPr/>
          <p:nvPr/>
        </p:nvGrpSpPr>
        <p:grpSpPr>
          <a:xfrm>
            <a:off x="4672467" y="1999923"/>
            <a:ext cx="2444055" cy="3421677"/>
            <a:chOff x="2691541" y="300128"/>
            <a:chExt cx="2444055" cy="3421677"/>
          </a:xfrm>
        </p:grpSpPr>
        <p:sp>
          <p:nvSpPr>
            <p:cNvPr id="18" name="Rectangle 17">
              <a:extLst>
                <a:ext uri="{FF2B5EF4-FFF2-40B4-BE49-F238E27FC236}">
                  <a16:creationId xmlns:a16="http://schemas.microsoft.com/office/drawing/2014/main" id="{535ACE59-4EDF-66E7-31B7-57C33B237E79}"/>
                </a:ext>
              </a:extLst>
            </p:cNvPr>
            <p:cNvSpPr/>
            <p:nvPr/>
          </p:nvSpPr>
          <p:spPr>
            <a:xfrm>
              <a:off x="2691541" y="300128"/>
              <a:ext cx="2444055" cy="3421677"/>
            </a:xfrm>
            <a:prstGeom prst="rect">
              <a:avLst/>
            </a:prstGeom>
            <a:solidFill>
              <a:schemeClr val="accent2">
                <a:lumMod val="20000"/>
                <a:lumOff val="80000"/>
                <a:alpha val="90000"/>
              </a:schemeClr>
            </a:solidFill>
            <a:ln>
              <a:no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E3291376-8C34-493C-07DA-4E8800665C75}"/>
                </a:ext>
              </a:extLst>
            </p:cNvPr>
            <p:cNvSpPr txBox="1"/>
            <p:nvPr/>
          </p:nvSpPr>
          <p:spPr>
            <a:xfrm>
              <a:off x="2691541" y="1600365"/>
              <a:ext cx="2444055" cy="2053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US" sz="1300" b="1" i="0" u="none" kern="1200" dirty="0"/>
                <a:t>Planning</a:t>
              </a:r>
            </a:p>
            <a:p>
              <a:pPr marL="0" lvl="0" indent="0" algn="l" defTabSz="577850">
                <a:lnSpc>
                  <a:spcPct val="90000"/>
                </a:lnSpc>
                <a:spcBef>
                  <a:spcPct val="0"/>
                </a:spcBef>
                <a:spcAft>
                  <a:spcPct val="35000"/>
                </a:spcAft>
                <a:buNone/>
              </a:pPr>
              <a:r>
                <a:rPr lang="en-GB" sz="1300" b="1" i="0" u="none" kern="1200" dirty="0"/>
                <a:t>· </a:t>
              </a:r>
              <a:r>
                <a:rPr lang="en-US" sz="1300" b="0" i="0" u="none" kern="1200" dirty="0"/>
                <a:t>Delegation of tasks.</a:t>
              </a:r>
            </a:p>
            <a:p>
              <a:pPr marL="0" lvl="0" indent="0" algn="l" defTabSz="577850">
                <a:lnSpc>
                  <a:spcPct val="90000"/>
                </a:lnSpc>
                <a:spcBef>
                  <a:spcPct val="0"/>
                </a:spcBef>
                <a:spcAft>
                  <a:spcPct val="35000"/>
                </a:spcAft>
                <a:buNone/>
              </a:pPr>
              <a:r>
                <a:rPr lang="en-GB" sz="1300" b="0" i="0" u="none" kern="1200" dirty="0"/>
                <a:t>· Time management(</a:t>
              </a:r>
              <a:r>
                <a:rPr lang="en-GB" sz="1300" b="0" i="0" u="none" kern="1200" dirty="0" err="1"/>
                <a:t>gantt</a:t>
              </a:r>
              <a:r>
                <a:rPr lang="en-GB" sz="1300" b="0" i="0" u="none" kern="1200" dirty="0"/>
                <a:t> chart)</a:t>
              </a:r>
            </a:p>
            <a:p>
              <a:pPr marL="0" lvl="0" indent="0" algn="l" defTabSz="577850">
                <a:lnSpc>
                  <a:spcPct val="90000"/>
                </a:lnSpc>
                <a:spcBef>
                  <a:spcPct val="0"/>
                </a:spcBef>
                <a:spcAft>
                  <a:spcPct val="35000"/>
                </a:spcAft>
                <a:buNone/>
              </a:pPr>
              <a:r>
                <a:rPr lang="en-GB" sz="1300" b="0" i="0" u="none" kern="1200" dirty="0"/>
                <a:t>· To do list Trello</a:t>
              </a:r>
              <a:endParaRPr lang="en-US" sz="1300" kern="1200" dirty="0"/>
            </a:p>
          </p:txBody>
        </p:sp>
      </p:grpSp>
      <p:grpSp>
        <p:nvGrpSpPr>
          <p:cNvPr id="20" name="Group 19">
            <a:extLst>
              <a:ext uri="{FF2B5EF4-FFF2-40B4-BE49-F238E27FC236}">
                <a16:creationId xmlns:a16="http://schemas.microsoft.com/office/drawing/2014/main" id="{0A936BF8-34AB-4324-65D1-6BECBB113F46}"/>
              </a:ext>
            </a:extLst>
          </p:cNvPr>
          <p:cNvGrpSpPr/>
          <p:nvPr/>
        </p:nvGrpSpPr>
        <p:grpSpPr>
          <a:xfrm>
            <a:off x="5381242" y="2273657"/>
            <a:ext cx="1026503" cy="1026503"/>
            <a:chOff x="3400317" y="642295"/>
            <a:chExt cx="1026503" cy="1026503"/>
          </a:xfrm>
        </p:grpSpPr>
        <p:sp>
          <p:nvSpPr>
            <p:cNvPr id="21" name="Oval 20">
              <a:extLst>
                <a:ext uri="{FF2B5EF4-FFF2-40B4-BE49-F238E27FC236}">
                  <a16:creationId xmlns:a16="http://schemas.microsoft.com/office/drawing/2014/main" id="{ADA685ED-45D6-64D0-EAE0-EB5B0DF17502}"/>
                </a:ext>
              </a:extLst>
            </p:cNvPr>
            <p:cNvSpPr/>
            <p:nvPr/>
          </p:nvSpPr>
          <p:spPr>
            <a:xfrm>
              <a:off x="3400317" y="642295"/>
              <a:ext cx="1026503" cy="1026503"/>
            </a:xfrm>
            <a:prstGeom prst="ellipse">
              <a:avLst/>
            </a:prstGeom>
            <a:solidFill>
              <a:schemeClr val="accent2"/>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2" name="Oval 4">
              <a:extLst>
                <a:ext uri="{FF2B5EF4-FFF2-40B4-BE49-F238E27FC236}">
                  <a16:creationId xmlns:a16="http://schemas.microsoft.com/office/drawing/2014/main" id="{C1DB8224-F25A-CFCA-BF6F-B7C04A3A899D}"/>
                </a:ext>
              </a:extLst>
            </p:cNvPr>
            <p:cNvSpPr txBox="1"/>
            <p:nvPr/>
          </p:nvSpPr>
          <p:spPr>
            <a:xfrm>
              <a:off x="3550645" y="792623"/>
              <a:ext cx="725847" cy="725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p:txBody>
        </p:sp>
      </p:grpSp>
    </p:spTree>
    <p:extLst>
      <p:ext uri="{BB962C8B-B14F-4D97-AF65-F5344CB8AC3E}">
        <p14:creationId xmlns:p14="http://schemas.microsoft.com/office/powerpoint/2010/main" val="334913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DFEA71-6255-70A8-53AC-AAACAE7D57F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834A6BF-1DB1-8383-A29D-B1F987CF327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21383FA-E3F9-75D0-5018-5238F45148F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grpSp>
        <p:nvGrpSpPr>
          <p:cNvPr id="7" name="Group 6">
            <a:extLst>
              <a:ext uri="{FF2B5EF4-FFF2-40B4-BE49-F238E27FC236}">
                <a16:creationId xmlns:a16="http://schemas.microsoft.com/office/drawing/2014/main" id="{4ABAFA2D-37B8-802B-FF18-C2F5087D312E}"/>
              </a:ext>
            </a:extLst>
          </p:cNvPr>
          <p:cNvGrpSpPr/>
          <p:nvPr/>
        </p:nvGrpSpPr>
        <p:grpSpPr>
          <a:xfrm>
            <a:off x="7388572" y="2204599"/>
            <a:ext cx="2444055" cy="3421677"/>
            <a:chOff x="5380002" y="300128"/>
            <a:chExt cx="2444055" cy="3421677"/>
          </a:xfrm>
        </p:grpSpPr>
        <p:sp>
          <p:nvSpPr>
            <p:cNvPr id="8" name="Rectangle 7">
              <a:extLst>
                <a:ext uri="{FF2B5EF4-FFF2-40B4-BE49-F238E27FC236}">
                  <a16:creationId xmlns:a16="http://schemas.microsoft.com/office/drawing/2014/main" id="{BCC92A1C-AF81-009A-11AB-54AC5527CC2A}"/>
                </a:ext>
              </a:extLst>
            </p:cNvPr>
            <p:cNvSpPr/>
            <p:nvPr/>
          </p:nvSpPr>
          <p:spPr>
            <a:xfrm>
              <a:off x="5380002" y="300128"/>
              <a:ext cx="2444055" cy="3421677"/>
            </a:xfrm>
            <a:prstGeom prst="rect">
              <a:avLst/>
            </a:prstGeom>
            <a:solidFill>
              <a:schemeClr val="accent4">
                <a:lumMod val="20000"/>
                <a:lumOff val="80000"/>
                <a:alpha val="90000"/>
              </a:schemeClr>
            </a:solidFill>
            <a:ln>
              <a:no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1294312E-32A4-CF31-328D-A852D6E9658C}"/>
                </a:ext>
              </a:extLst>
            </p:cNvPr>
            <p:cNvSpPr txBox="1"/>
            <p:nvPr/>
          </p:nvSpPr>
          <p:spPr>
            <a:xfrm>
              <a:off x="5380002" y="1600365"/>
              <a:ext cx="2444055" cy="20530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48" tIns="330200" rIns="190548" bIns="330200" numCol="1" spcCol="1270" anchor="t" anchorCtr="0">
              <a:noAutofit/>
            </a:bodyPr>
            <a:lstStyle/>
            <a:p>
              <a:pPr marL="0" lvl="0" indent="0" algn="ctr" defTabSz="577850">
                <a:lnSpc>
                  <a:spcPct val="90000"/>
                </a:lnSpc>
                <a:spcBef>
                  <a:spcPct val="0"/>
                </a:spcBef>
                <a:spcAft>
                  <a:spcPct val="35000"/>
                </a:spcAft>
                <a:buNone/>
              </a:pPr>
              <a:r>
                <a:rPr lang="en-US" sz="1300" b="1" kern="1200" dirty="0"/>
                <a:t>Development</a:t>
              </a:r>
              <a:r>
                <a:rPr lang="en-US" sz="1300" kern="1200" dirty="0"/>
                <a:t> </a:t>
              </a:r>
            </a:p>
            <a:p>
              <a:pPr marL="0" lvl="0" indent="0" algn="l" defTabSz="577850">
                <a:lnSpc>
                  <a:spcPct val="90000"/>
                </a:lnSpc>
                <a:spcBef>
                  <a:spcPct val="0"/>
                </a:spcBef>
                <a:spcAft>
                  <a:spcPct val="35000"/>
                </a:spcAft>
                <a:buNone/>
              </a:pPr>
              <a:r>
                <a:rPr lang="en-GB" sz="1300" kern="1200" dirty="0"/>
                <a:t>· HTML</a:t>
              </a:r>
            </a:p>
            <a:p>
              <a:pPr marL="0" lvl="0" indent="0" algn="l" defTabSz="577850">
                <a:lnSpc>
                  <a:spcPct val="90000"/>
                </a:lnSpc>
                <a:spcBef>
                  <a:spcPct val="0"/>
                </a:spcBef>
                <a:spcAft>
                  <a:spcPct val="35000"/>
                </a:spcAft>
                <a:buNone/>
              </a:pPr>
              <a:r>
                <a:rPr lang="en-GB" sz="1300" kern="1200" dirty="0"/>
                <a:t>· CSS </a:t>
              </a:r>
            </a:p>
            <a:p>
              <a:pPr marL="0" lvl="0" indent="0" algn="l" defTabSz="577850">
                <a:lnSpc>
                  <a:spcPct val="90000"/>
                </a:lnSpc>
                <a:spcBef>
                  <a:spcPct val="0"/>
                </a:spcBef>
                <a:spcAft>
                  <a:spcPct val="35000"/>
                </a:spcAft>
                <a:buNone/>
              </a:pPr>
              <a:r>
                <a:rPr lang="en-GB" sz="1300" kern="1200" dirty="0"/>
                <a:t>· JS</a:t>
              </a:r>
            </a:p>
            <a:p>
              <a:pPr marL="0" lvl="0" indent="0" algn="l" defTabSz="577850">
                <a:lnSpc>
                  <a:spcPct val="90000"/>
                </a:lnSpc>
                <a:spcBef>
                  <a:spcPct val="0"/>
                </a:spcBef>
                <a:spcAft>
                  <a:spcPct val="35000"/>
                </a:spcAft>
                <a:buNone/>
              </a:pPr>
              <a:endParaRPr lang="en-US" sz="1300" kern="1200" dirty="0"/>
            </a:p>
          </p:txBody>
        </p:sp>
      </p:grpSp>
      <p:grpSp>
        <p:nvGrpSpPr>
          <p:cNvPr id="13" name="Group 12">
            <a:extLst>
              <a:ext uri="{FF2B5EF4-FFF2-40B4-BE49-F238E27FC236}">
                <a16:creationId xmlns:a16="http://schemas.microsoft.com/office/drawing/2014/main" id="{8E273D93-F39E-EE8F-3068-F1554A4C2B75}"/>
              </a:ext>
            </a:extLst>
          </p:cNvPr>
          <p:cNvGrpSpPr/>
          <p:nvPr/>
        </p:nvGrpSpPr>
        <p:grpSpPr>
          <a:xfrm>
            <a:off x="8097347" y="2409899"/>
            <a:ext cx="1026503" cy="1026503"/>
            <a:chOff x="6088778" y="642295"/>
            <a:chExt cx="1026503" cy="1026503"/>
          </a:xfrm>
        </p:grpSpPr>
        <p:sp>
          <p:nvSpPr>
            <p:cNvPr id="14" name="Oval 13">
              <a:extLst>
                <a:ext uri="{FF2B5EF4-FFF2-40B4-BE49-F238E27FC236}">
                  <a16:creationId xmlns:a16="http://schemas.microsoft.com/office/drawing/2014/main" id="{CDE286AA-8318-B43E-1E53-33AD4823B7B4}"/>
                </a:ext>
              </a:extLst>
            </p:cNvPr>
            <p:cNvSpPr/>
            <p:nvPr/>
          </p:nvSpPr>
          <p:spPr>
            <a:xfrm>
              <a:off x="6088778" y="642295"/>
              <a:ext cx="1026503" cy="1026503"/>
            </a:xfrm>
            <a:prstGeom prst="ellipse">
              <a:avLst/>
            </a:prstGeom>
            <a:solidFill>
              <a:schemeClr val="accent4"/>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5" name="Oval 4">
              <a:extLst>
                <a:ext uri="{FF2B5EF4-FFF2-40B4-BE49-F238E27FC236}">
                  <a16:creationId xmlns:a16="http://schemas.microsoft.com/office/drawing/2014/main" id="{50904E64-EC00-7BED-4D8A-A2B6566BDEBC}"/>
                </a:ext>
              </a:extLst>
            </p:cNvPr>
            <p:cNvSpPr txBox="1"/>
            <p:nvPr/>
          </p:nvSpPr>
          <p:spPr>
            <a:xfrm>
              <a:off x="6239106" y="792623"/>
              <a:ext cx="725847" cy="725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p:txBody>
        </p:sp>
      </p:grpSp>
      <p:pic>
        <p:nvPicPr>
          <p:cNvPr id="17" name="Picture 16">
            <a:extLst>
              <a:ext uri="{FF2B5EF4-FFF2-40B4-BE49-F238E27FC236}">
                <a16:creationId xmlns:a16="http://schemas.microsoft.com/office/drawing/2014/main" id="{78595483-8219-72CA-E974-C7D6630E3850}"/>
              </a:ext>
            </a:extLst>
          </p:cNvPr>
          <p:cNvPicPr>
            <a:picLocks noChangeAspect="1"/>
          </p:cNvPicPr>
          <p:nvPr/>
        </p:nvPicPr>
        <p:blipFill>
          <a:blip r:embed="rId2"/>
          <a:stretch>
            <a:fillRect/>
          </a:stretch>
        </p:blipFill>
        <p:spPr>
          <a:xfrm>
            <a:off x="574524" y="2091693"/>
            <a:ext cx="5839350" cy="3647491"/>
          </a:xfrm>
          <a:prstGeom prst="rect">
            <a:avLst/>
          </a:prstGeom>
        </p:spPr>
      </p:pic>
      <p:sp>
        <p:nvSpPr>
          <p:cNvPr id="20" name="Title 1">
            <a:extLst>
              <a:ext uri="{FF2B5EF4-FFF2-40B4-BE49-F238E27FC236}">
                <a16:creationId xmlns:a16="http://schemas.microsoft.com/office/drawing/2014/main" id="{94CF720A-9EEC-B230-6AD0-611D3DFABB08}"/>
              </a:ext>
            </a:extLst>
          </p:cNvPr>
          <p:cNvSpPr>
            <a:spLocks noGrp="1"/>
          </p:cNvSpPr>
          <p:nvPr>
            <p:ph type="title"/>
          </p:nvPr>
        </p:nvSpPr>
        <p:spPr>
          <a:xfrm>
            <a:off x="772886" y="148964"/>
            <a:ext cx="10515600" cy="1325563"/>
          </a:xfrm>
        </p:spPr>
        <p:txBody>
          <a:bodyPr/>
          <a:lstStyle/>
          <a:p>
            <a:r>
              <a:rPr lang="en-US" sz="4400" kern="1200" dirty="0"/>
              <a:t>Development</a:t>
            </a:r>
            <a:endParaRPr lang="en-GB" dirty="0"/>
          </a:p>
        </p:txBody>
      </p:sp>
    </p:spTree>
    <p:extLst>
      <p:ext uri="{BB962C8B-B14F-4D97-AF65-F5344CB8AC3E}">
        <p14:creationId xmlns:p14="http://schemas.microsoft.com/office/powerpoint/2010/main" val="3880213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88913"/>
            <a:ext cx="10515600" cy="1325563"/>
          </a:xfrm>
        </p:spPr>
        <p:txBody>
          <a:bodyPr/>
          <a:lstStyle/>
          <a:p>
            <a:r>
              <a:rPr lang="en-US" dirty="0"/>
              <a:t>Our website</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Features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Interactive quiz</a:t>
            </a:r>
          </a:p>
          <a:p>
            <a:r>
              <a:rPr lang="en-US" dirty="0"/>
              <a:t>Navigation</a:t>
            </a:r>
          </a:p>
          <a:p>
            <a:r>
              <a:rPr lang="en-US" dirty="0"/>
              <a:t>Page previews</a:t>
            </a:r>
          </a:p>
          <a:p>
            <a:r>
              <a:rPr lang="en-US" dirty="0"/>
              <a:t>Accessibility features</a:t>
            </a:r>
          </a:p>
          <a:p>
            <a:r>
              <a:rPr lang="en-US" dirty="0"/>
              <a:t>***The contact page (best)</a:t>
            </a:r>
          </a:p>
          <a:p>
            <a:r>
              <a:rPr lang="en-US" dirty="0"/>
              <a:t>Responsive</a:t>
            </a:r>
          </a:p>
          <a:p>
            <a:endParaRPr lang="en-US" dirty="0"/>
          </a:p>
          <a:p>
            <a:endParaRPr lang="en-US" dirty="0"/>
          </a:p>
          <a:p>
            <a:endParaRPr lang="en-US"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t>Working as a team and Group communication</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9/3/20XX</a:t>
            </a:r>
          </a:p>
        </p:txBody>
      </p:sp>
      <p:pic>
        <p:nvPicPr>
          <p:cNvPr id="20" name="Picture 19">
            <a:extLst>
              <a:ext uri="{FF2B5EF4-FFF2-40B4-BE49-F238E27FC236}">
                <a16:creationId xmlns:a16="http://schemas.microsoft.com/office/drawing/2014/main" id="{FADB0E8F-1B18-AB62-FF1E-1165705251C8}"/>
              </a:ext>
            </a:extLst>
          </p:cNvPr>
          <p:cNvPicPr>
            <a:picLocks noChangeAspect="1"/>
          </p:cNvPicPr>
          <p:nvPr/>
        </p:nvPicPr>
        <p:blipFill rotWithShape="1">
          <a:blip r:embed="rId2"/>
          <a:srcRect t="22319" r="-1" b="290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latin typeface="Calibri" panose="020F0502020204030204"/>
              </a:rPr>
              <a:pPr>
                <a:spcAft>
                  <a:spcPts val="600"/>
                </a:spcAft>
                <a:defRPr/>
              </a:pPr>
              <a:t>9</a:t>
            </a:fld>
            <a:endParaRPr lang="en-US">
              <a:solidFill>
                <a:srgbClr val="FFFFFF"/>
              </a:solidFill>
              <a:latin typeface="Calibri" panose="020F0502020204030204"/>
            </a:endParaRPr>
          </a:p>
        </p:txBody>
      </p:sp>
    </p:spTree>
    <p:extLst>
      <p:ext uri="{BB962C8B-B14F-4D97-AF65-F5344CB8AC3E}">
        <p14:creationId xmlns:p14="http://schemas.microsoft.com/office/powerpoint/2010/main" val="543995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TotalTime>
  <Words>268</Words>
  <Application>Microsoft Office PowerPoint</Application>
  <PresentationFormat>Widescreen</PresentationFormat>
  <Paragraphs>97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CI453</vt:lpstr>
      <vt:lpstr>Agenda</vt:lpstr>
      <vt:lpstr>The Website</vt:lpstr>
      <vt:lpstr>Project Management</vt:lpstr>
      <vt:lpstr>Research</vt:lpstr>
      <vt:lpstr>Planning</vt:lpstr>
      <vt:lpstr>Development</vt:lpstr>
      <vt:lpstr>Our website</vt:lpstr>
      <vt:lpstr>Working as a team and Group communication</vt:lpstr>
      <vt:lpstr>PowerPoint Presentation</vt:lpstr>
      <vt:lpstr>Legal &amp; ethical considerations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 453</dc:title>
  <dc:creator>Ben Highgate (student)</dc:creator>
  <cp:lastModifiedBy>Minas Fakhori (student)</cp:lastModifiedBy>
  <cp:revision>6</cp:revision>
  <dcterms:created xsi:type="dcterms:W3CDTF">2022-05-03T13:25:42Z</dcterms:created>
  <dcterms:modified xsi:type="dcterms:W3CDTF">2022-05-10T18:27:32Z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